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1" r:id="rId4"/>
  </p:sldMasterIdLst>
  <p:notesMasterIdLst>
    <p:notesMasterId r:id="rId49"/>
  </p:notesMasterIdLst>
  <p:handoutMasterIdLst>
    <p:handoutMasterId r:id="rId50"/>
  </p:handoutMasterIdLst>
  <p:sldIdLst>
    <p:sldId id="6070" r:id="rId5"/>
    <p:sldId id="6099" r:id="rId6"/>
    <p:sldId id="6100" r:id="rId7"/>
    <p:sldId id="6111" r:id="rId8"/>
    <p:sldId id="6112" r:id="rId9"/>
    <p:sldId id="6113" r:id="rId10"/>
    <p:sldId id="6115" r:id="rId11"/>
    <p:sldId id="6116" r:id="rId12"/>
    <p:sldId id="6117" r:id="rId13"/>
    <p:sldId id="6118" r:id="rId14"/>
    <p:sldId id="6120" r:id="rId15"/>
    <p:sldId id="6119" r:id="rId16"/>
    <p:sldId id="6121" r:id="rId17"/>
    <p:sldId id="6103" r:id="rId18"/>
    <p:sldId id="6123" r:id="rId19"/>
    <p:sldId id="6140" r:id="rId20"/>
    <p:sldId id="6141" r:id="rId21"/>
    <p:sldId id="6142" r:id="rId22"/>
    <p:sldId id="6143" r:id="rId23"/>
    <p:sldId id="6144" r:id="rId24"/>
    <p:sldId id="6145" r:id="rId25"/>
    <p:sldId id="6146" r:id="rId26"/>
    <p:sldId id="6147" r:id="rId27"/>
    <p:sldId id="6148" r:id="rId28"/>
    <p:sldId id="6149" r:id="rId29"/>
    <p:sldId id="6150" r:id="rId30"/>
    <p:sldId id="6125" r:id="rId31"/>
    <p:sldId id="6130" r:id="rId32"/>
    <p:sldId id="6131" r:id="rId33"/>
    <p:sldId id="6153" r:id="rId34"/>
    <p:sldId id="6152" r:id="rId35"/>
    <p:sldId id="6151" r:id="rId36"/>
    <p:sldId id="6132" r:id="rId37"/>
    <p:sldId id="6133" r:id="rId38"/>
    <p:sldId id="6135" r:id="rId39"/>
    <p:sldId id="6134" r:id="rId40"/>
    <p:sldId id="6136" r:id="rId41"/>
    <p:sldId id="6137" r:id="rId42"/>
    <p:sldId id="6139" r:id="rId43"/>
    <p:sldId id="6128" r:id="rId44"/>
    <p:sldId id="6129" r:id="rId45"/>
    <p:sldId id="6092" r:id="rId46"/>
    <p:sldId id="6091" r:id="rId47"/>
    <p:sldId id="6096" r:id="rId4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4F"/>
    <a:srgbClr val="FF704F"/>
    <a:srgbClr val="7FB664"/>
    <a:srgbClr val="76A460"/>
    <a:srgbClr val="85AE70"/>
    <a:srgbClr val="AFB023"/>
    <a:srgbClr val="FF6F4F"/>
    <a:srgbClr val="333333"/>
    <a:srgbClr val="FF0066"/>
    <a:srgbClr val="5A8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07182-4389-4B39-84FC-97AE8E484F07}" v="161" dt="2021-09-14T03:06:43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7" autoAdjust="0"/>
    <p:restoredTop sz="95226" autoAdjust="0"/>
  </p:normalViewPr>
  <p:slideViewPr>
    <p:cSldViewPr snapToGrid="0">
      <p:cViewPr varScale="1">
        <p:scale>
          <a:sx n="107" d="100"/>
          <a:sy n="107" d="100"/>
        </p:scale>
        <p:origin x="138" y="138"/>
      </p:cViewPr>
      <p:guideLst/>
    </p:cSldViewPr>
  </p:slideViewPr>
  <p:outlineViewPr>
    <p:cViewPr>
      <p:scale>
        <a:sx n="33" d="100"/>
        <a:sy n="33" d="100"/>
      </p:scale>
      <p:origin x="0" y="-85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39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aniappan, Somu" userId="c5035697-bc74-4738-abdd-b66049d844ab" providerId="ADAL" clId="{48407182-4389-4B39-84FC-97AE8E484F07}"/>
    <pc:docChg chg="undo custSel addSld delSld modSld sldOrd">
      <pc:chgData name="Palaniappan, Somu" userId="c5035697-bc74-4738-abdd-b66049d844ab" providerId="ADAL" clId="{48407182-4389-4B39-84FC-97AE8E484F07}" dt="2021-09-14T15:13:17.303" v="7758" actId="6549"/>
      <pc:docMkLst>
        <pc:docMk/>
      </pc:docMkLst>
      <pc:sldChg chg="modSp mod">
        <pc:chgData name="Palaniappan, Somu" userId="c5035697-bc74-4738-abdd-b66049d844ab" providerId="ADAL" clId="{48407182-4389-4B39-84FC-97AE8E484F07}" dt="2021-09-14T01:10:53.776" v="7111" actId="207"/>
        <pc:sldMkLst>
          <pc:docMk/>
          <pc:sldMk cId="219552421" sldId="6123"/>
        </pc:sldMkLst>
        <pc:spChg chg="mod">
          <ac:chgData name="Palaniappan, Somu" userId="c5035697-bc74-4738-abdd-b66049d844ab" providerId="ADAL" clId="{48407182-4389-4B39-84FC-97AE8E484F07}" dt="2021-09-14T01:10:53.776" v="7111" actId="207"/>
          <ac:spMkLst>
            <pc:docMk/>
            <pc:sldMk cId="219552421" sldId="6123"/>
            <ac:spMk id="5" creationId="{5BE1C094-89F4-4289-9624-481ECB92B49C}"/>
          </ac:spMkLst>
        </pc:spChg>
      </pc:sldChg>
      <pc:sldChg chg="addSp modSp mod ord">
        <pc:chgData name="Palaniappan, Somu" userId="c5035697-bc74-4738-abdd-b66049d844ab" providerId="ADAL" clId="{48407182-4389-4B39-84FC-97AE8E484F07}" dt="2021-09-14T01:00:11.218" v="6907"/>
        <pc:sldMkLst>
          <pc:docMk/>
          <pc:sldMk cId="611510253" sldId="6125"/>
        </pc:sldMkLst>
        <pc:spChg chg="add mod">
          <ac:chgData name="Palaniappan, Somu" userId="c5035697-bc74-4738-abdd-b66049d844ab" providerId="ADAL" clId="{48407182-4389-4B39-84FC-97AE8E484F07}" dt="2021-09-10T11:11:47.863" v="595" actId="20577"/>
          <ac:spMkLst>
            <pc:docMk/>
            <pc:sldMk cId="611510253" sldId="6125"/>
            <ac:spMk id="10" creationId="{24A8F8AA-B312-4785-BF3D-6549F1268D86}"/>
          </ac:spMkLst>
        </pc:spChg>
        <pc:spChg chg="mod">
          <ac:chgData name="Palaniappan, Somu" userId="c5035697-bc74-4738-abdd-b66049d844ab" providerId="ADAL" clId="{48407182-4389-4B39-84FC-97AE8E484F07}" dt="2021-09-10T11:08:32.350" v="332" actId="2711"/>
          <ac:spMkLst>
            <pc:docMk/>
            <pc:sldMk cId="611510253" sldId="6125"/>
            <ac:spMk id="13" creationId="{A2AE1594-080B-4829-B378-9675AD5CEBFA}"/>
          </ac:spMkLst>
        </pc:spChg>
        <pc:spChg chg="mod">
          <ac:chgData name="Palaniappan, Somu" userId="c5035697-bc74-4738-abdd-b66049d844ab" providerId="ADAL" clId="{48407182-4389-4B39-84FC-97AE8E484F07}" dt="2021-09-10T11:08:40.088" v="334" actId="2711"/>
          <ac:spMkLst>
            <pc:docMk/>
            <pc:sldMk cId="611510253" sldId="6125"/>
            <ac:spMk id="15" creationId="{53210931-3F1E-4037-A2D9-686E192282F5}"/>
          </ac:spMkLst>
        </pc:spChg>
        <pc:spChg chg="mod">
          <ac:chgData name="Palaniappan, Somu" userId="c5035697-bc74-4738-abdd-b66049d844ab" providerId="ADAL" clId="{48407182-4389-4B39-84FC-97AE8E484F07}" dt="2021-09-10T11:08:35.978" v="333" actId="2711"/>
          <ac:spMkLst>
            <pc:docMk/>
            <pc:sldMk cId="611510253" sldId="6125"/>
            <ac:spMk id="16" creationId="{4D148F7C-F5C3-46BD-9856-FB7E1557F54A}"/>
          </ac:spMkLst>
        </pc:spChg>
      </pc:sldChg>
      <pc:sldChg chg="addSp delSp modSp add mod ord">
        <pc:chgData name="Palaniappan, Somu" userId="c5035697-bc74-4738-abdd-b66049d844ab" providerId="ADAL" clId="{48407182-4389-4B39-84FC-97AE8E484F07}" dt="2021-09-14T01:00:11.218" v="6907"/>
        <pc:sldMkLst>
          <pc:docMk/>
          <pc:sldMk cId="3529311992" sldId="6130"/>
        </pc:sldMkLst>
        <pc:spChg chg="mod">
          <ac:chgData name="Palaniappan, Somu" userId="c5035697-bc74-4738-abdd-b66049d844ab" providerId="ADAL" clId="{48407182-4389-4B39-84FC-97AE8E484F07}" dt="2021-09-14T00:54:00.764" v="6862" actId="1076"/>
          <ac:spMkLst>
            <pc:docMk/>
            <pc:sldMk cId="3529311992" sldId="6130"/>
            <ac:spMk id="10" creationId="{24A8F8AA-B312-4785-BF3D-6549F1268D86}"/>
          </ac:spMkLst>
        </pc:spChg>
        <pc:spChg chg="add del mod">
          <ac:chgData name="Palaniappan, Somu" userId="c5035697-bc74-4738-abdd-b66049d844ab" providerId="ADAL" clId="{48407182-4389-4B39-84FC-97AE8E484F07}" dt="2021-09-10T11:14:02.987" v="613" actId="478"/>
          <ac:spMkLst>
            <pc:docMk/>
            <pc:sldMk cId="3529311992" sldId="6130"/>
            <ac:spMk id="17" creationId="{39A9B765-6671-4B05-BD19-303EA5DD7557}"/>
          </ac:spMkLst>
        </pc:spChg>
        <pc:spChg chg="add mod">
          <ac:chgData name="Palaniappan, Somu" userId="c5035697-bc74-4738-abdd-b66049d844ab" providerId="ADAL" clId="{48407182-4389-4B39-84FC-97AE8E484F07}" dt="2021-09-10T11:18:28.437" v="630" actId="20577"/>
          <ac:spMkLst>
            <pc:docMk/>
            <pc:sldMk cId="3529311992" sldId="6130"/>
            <ac:spMk id="23" creationId="{EA1AC744-04DA-4657-AAD9-057F62759D78}"/>
          </ac:spMkLst>
        </pc:spChg>
        <pc:spChg chg="add mod">
          <ac:chgData name="Palaniappan, Somu" userId="c5035697-bc74-4738-abdd-b66049d844ab" providerId="ADAL" clId="{48407182-4389-4B39-84FC-97AE8E484F07}" dt="2021-09-10T11:18:31.108" v="632" actId="20577"/>
          <ac:spMkLst>
            <pc:docMk/>
            <pc:sldMk cId="3529311992" sldId="6130"/>
            <ac:spMk id="24" creationId="{04B9EF60-8B2B-4BC7-A7B3-A38383C73D24}"/>
          </ac:spMkLst>
        </pc:spChg>
        <pc:picChg chg="del">
          <ac:chgData name="Palaniappan, Somu" userId="c5035697-bc74-4738-abdd-b66049d844ab" providerId="ADAL" clId="{48407182-4389-4B39-84FC-97AE8E484F07}" dt="2021-09-10T11:12:17.688" v="597" actId="478"/>
          <ac:picMkLst>
            <pc:docMk/>
            <pc:sldMk cId="3529311992" sldId="6130"/>
            <ac:picMk id="5" creationId="{4CC04B43-19BD-4461-9A5D-0AA01BFC30F3}"/>
          </ac:picMkLst>
        </pc:picChg>
        <pc:picChg chg="del">
          <ac:chgData name="Palaniappan, Somu" userId="c5035697-bc74-4738-abdd-b66049d844ab" providerId="ADAL" clId="{48407182-4389-4B39-84FC-97AE8E484F07}" dt="2021-09-10T11:12:32.777" v="600" actId="478"/>
          <ac:picMkLst>
            <pc:docMk/>
            <pc:sldMk cId="3529311992" sldId="6130"/>
            <ac:picMk id="11" creationId="{54F53B87-747F-4D59-A270-B5C2065C0E1D}"/>
          </ac:picMkLst>
        </pc:picChg>
        <pc:picChg chg="del">
          <ac:chgData name="Palaniappan, Somu" userId="c5035697-bc74-4738-abdd-b66049d844ab" providerId="ADAL" clId="{48407182-4389-4B39-84FC-97AE8E484F07}" dt="2021-09-10T11:12:34.390" v="601" actId="478"/>
          <ac:picMkLst>
            <pc:docMk/>
            <pc:sldMk cId="3529311992" sldId="6130"/>
            <ac:picMk id="12" creationId="{FAC96419-1E0E-42D1-B848-054D70FE2B0F}"/>
          </ac:picMkLst>
        </pc:picChg>
        <pc:picChg chg="add mod">
          <ac:chgData name="Palaniappan, Somu" userId="c5035697-bc74-4738-abdd-b66049d844ab" providerId="ADAL" clId="{48407182-4389-4B39-84FC-97AE8E484F07}" dt="2021-09-10T11:12:58.524" v="605" actId="1076"/>
          <ac:picMkLst>
            <pc:docMk/>
            <pc:sldMk cId="3529311992" sldId="6130"/>
            <ac:picMk id="18" creationId="{533F1A5E-252E-4A65-A00E-24379545A359}"/>
          </ac:picMkLst>
        </pc:picChg>
        <pc:picChg chg="add mod">
          <ac:chgData name="Palaniappan, Somu" userId="c5035697-bc74-4738-abdd-b66049d844ab" providerId="ADAL" clId="{48407182-4389-4B39-84FC-97AE8E484F07}" dt="2021-09-10T11:13:26.529" v="609" actId="1076"/>
          <ac:picMkLst>
            <pc:docMk/>
            <pc:sldMk cId="3529311992" sldId="6130"/>
            <ac:picMk id="19" creationId="{278456BE-17B6-44CA-BBC4-331F1380D134}"/>
          </ac:picMkLst>
        </pc:picChg>
        <pc:picChg chg="add mod">
          <ac:chgData name="Palaniappan, Somu" userId="c5035697-bc74-4738-abdd-b66049d844ab" providerId="ADAL" clId="{48407182-4389-4B39-84FC-97AE8E484F07}" dt="2021-09-10T11:13:43.162" v="612" actId="1076"/>
          <ac:picMkLst>
            <pc:docMk/>
            <pc:sldMk cId="3529311992" sldId="6130"/>
            <ac:picMk id="20" creationId="{85A2DFA1-9652-48B1-A15D-0424F9FE0CDE}"/>
          </ac:picMkLst>
        </pc:picChg>
        <pc:picChg chg="add mod">
          <ac:chgData name="Palaniappan, Somu" userId="c5035697-bc74-4738-abdd-b66049d844ab" providerId="ADAL" clId="{48407182-4389-4B39-84FC-97AE8E484F07}" dt="2021-09-10T11:16:34.058" v="620" actId="1076"/>
          <ac:picMkLst>
            <pc:docMk/>
            <pc:sldMk cId="3529311992" sldId="6130"/>
            <ac:picMk id="21" creationId="{078B48F6-1C5C-4565-986C-740D6E0C1AF8}"/>
          </ac:picMkLst>
        </pc:picChg>
        <pc:picChg chg="add mod">
          <ac:chgData name="Palaniappan, Somu" userId="c5035697-bc74-4738-abdd-b66049d844ab" providerId="ADAL" clId="{48407182-4389-4B39-84FC-97AE8E484F07}" dt="2021-09-10T11:17:12.507" v="623" actId="1076"/>
          <ac:picMkLst>
            <pc:docMk/>
            <pc:sldMk cId="3529311992" sldId="6130"/>
            <ac:picMk id="22" creationId="{78D2E8EA-BDE7-44D0-8465-748C17ABF834}"/>
          </ac:picMkLst>
        </pc:picChg>
      </pc:sldChg>
      <pc:sldChg chg="addSp delSp modSp add mod ord">
        <pc:chgData name="Palaniappan, Somu" userId="c5035697-bc74-4738-abdd-b66049d844ab" providerId="ADAL" clId="{48407182-4389-4B39-84FC-97AE8E484F07}" dt="2021-09-14T01:00:11.218" v="6907"/>
        <pc:sldMkLst>
          <pc:docMk/>
          <pc:sldMk cId="1241371444" sldId="6131"/>
        </pc:sldMkLst>
        <pc:spChg chg="mod">
          <ac:chgData name="Palaniappan, Somu" userId="c5035697-bc74-4738-abdd-b66049d844ab" providerId="ADAL" clId="{48407182-4389-4B39-84FC-97AE8E484F07}" dt="2021-09-13T21:35:03.852" v="4052" actId="20577"/>
          <ac:spMkLst>
            <pc:docMk/>
            <pc:sldMk cId="1241371444" sldId="6131"/>
            <ac:spMk id="10" creationId="{24A8F8AA-B312-4785-BF3D-6549F1268D86}"/>
          </ac:spMkLst>
        </pc:spChg>
        <pc:spChg chg="mod">
          <ac:chgData name="Palaniappan, Somu" userId="c5035697-bc74-4738-abdd-b66049d844ab" providerId="ADAL" clId="{48407182-4389-4B39-84FC-97AE8E484F07}" dt="2021-09-10T11:33:26.940" v="1525" actId="1076"/>
          <ac:spMkLst>
            <pc:docMk/>
            <pc:sldMk cId="1241371444" sldId="6131"/>
            <ac:spMk id="13" creationId="{A2AE1594-080B-4829-B378-9675AD5CEBFA}"/>
          </ac:spMkLst>
        </pc:spChg>
        <pc:spChg chg="del">
          <ac:chgData name="Palaniappan, Somu" userId="c5035697-bc74-4738-abdd-b66049d844ab" providerId="ADAL" clId="{48407182-4389-4B39-84FC-97AE8E484F07}" dt="2021-09-10T11:26:29.775" v="838" actId="478"/>
          <ac:spMkLst>
            <pc:docMk/>
            <pc:sldMk cId="1241371444" sldId="6131"/>
            <ac:spMk id="15" creationId="{53210931-3F1E-4037-A2D9-686E192282F5}"/>
          </ac:spMkLst>
        </pc:spChg>
        <pc:spChg chg="mod">
          <ac:chgData name="Palaniappan, Somu" userId="c5035697-bc74-4738-abdd-b66049d844ab" providerId="ADAL" clId="{48407182-4389-4B39-84FC-97AE8E484F07}" dt="2021-09-10T11:33:50.635" v="1527" actId="1076"/>
          <ac:spMkLst>
            <pc:docMk/>
            <pc:sldMk cId="1241371444" sldId="6131"/>
            <ac:spMk id="16" creationId="{4D148F7C-F5C3-46BD-9856-FB7E1557F54A}"/>
          </ac:spMkLst>
        </pc:spChg>
        <pc:spChg chg="del">
          <ac:chgData name="Palaniappan, Somu" userId="c5035697-bc74-4738-abdd-b66049d844ab" providerId="ADAL" clId="{48407182-4389-4B39-84FC-97AE8E484F07}" dt="2021-09-10T11:25:25.535" v="825" actId="478"/>
          <ac:spMkLst>
            <pc:docMk/>
            <pc:sldMk cId="1241371444" sldId="6131"/>
            <ac:spMk id="23" creationId="{EA1AC744-04DA-4657-AAD9-057F62759D78}"/>
          </ac:spMkLst>
        </pc:spChg>
        <pc:spChg chg="del">
          <ac:chgData name="Palaniappan, Somu" userId="c5035697-bc74-4738-abdd-b66049d844ab" providerId="ADAL" clId="{48407182-4389-4B39-84FC-97AE8E484F07}" dt="2021-09-10T11:25:25.535" v="825" actId="478"/>
          <ac:spMkLst>
            <pc:docMk/>
            <pc:sldMk cId="1241371444" sldId="6131"/>
            <ac:spMk id="24" creationId="{04B9EF60-8B2B-4BC7-A7B3-A38383C73D24}"/>
          </ac:spMkLst>
        </pc:spChg>
        <pc:picChg chg="add mod">
          <ac:chgData name="Palaniappan, Somu" userId="c5035697-bc74-4738-abdd-b66049d844ab" providerId="ADAL" clId="{48407182-4389-4B39-84FC-97AE8E484F07}" dt="2021-09-10T11:33:26.940" v="1525" actId="1076"/>
          <ac:picMkLst>
            <pc:docMk/>
            <pc:sldMk cId="1241371444" sldId="6131"/>
            <ac:picMk id="5" creationId="{06E48B02-9564-4AA6-BE95-28411F3A86DE}"/>
          </ac:picMkLst>
        </pc:picChg>
        <pc:picChg chg="add mod">
          <ac:chgData name="Palaniappan, Somu" userId="c5035697-bc74-4738-abdd-b66049d844ab" providerId="ADAL" clId="{48407182-4389-4B39-84FC-97AE8E484F07}" dt="2021-09-10T11:33:50.635" v="1527" actId="1076"/>
          <ac:picMkLst>
            <pc:docMk/>
            <pc:sldMk cId="1241371444" sldId="6131"/>
            <ac:picMk id="11" creationId="{58207AC0-873F-4207-B85D-69AA0F9829DA}"/>
          </ac:picMkLst>
        </pc:picChg>
        <pc:picChg chg="del">
          <ac:chgData name="Palaniappan, Somu" userId="c5035697-bc74-4738-abdd-b66049d844ab" providerId="ADAL" clId="{48407182-4389-4B39-84FC-97AE8E484F07}" dt="2021-09-10T11:24:57.221" v="818" actId="478"/>
          <ac:picMkLst>
            <pc:docMk/>
            <pc:sldMk cId="1241371444" sldId="6131"/>
            <ac:picMk id="18" creationId="{533F1A5E-252E-4A65-A00E-24379545A359}"/>
          </ac:picMkLst>
        </pc:picChg>
        <pc:picChg chg="del">
          <ac:chgData name="Palaniappan, Somu" userId="c5035697-bc74-4738-abdd-b66049d844ab" providerId="ADAL" clId="{48407182-4389-4B39-84FC-97AE8E484F07}" dt="2021-09-10T11:24:58.862" v="819" actId="478"/>
          <ac:picMkLst>
            <pc:docMk/>
            <pc:sldMk cId="1241371444" sldId="6131"/>
            <ac:picMk id="19" creationId="{278456BE-17B6-44CA-BBC4-331F1380D134}"/>
          </ac:picMkLst>
        </pc:picChg>
        <pc:picChg chg="del">
          <ac:chgData name="Palaniappan, Somu" userId="c5035697-bc74-4738-abdd-b66049d844ab" providerId="ADAL" clId="{48407182-4389-4B39-84FC-97AE8E484F07}" dt="2021-09-10T11:24:59.650" v="820" actId="478"/>
          <ac:picMkLst>
            <pc:docMk/>
            <pc:sldMk cId="1241371444" sldId="6131"/>
            <ac:picMk id="20" creationId="{85A2DFA1-9652-48B1-A15D-0424F9FE0CDE}"/>
          </ac:picMkLst>
        </pc:picChg>
        <pc:picChg chg="del">
          <ac:chgData name="Palaniappan, Somu" userId="c5035697-bc74-4738-abdd-b66049d844ab" providerId="ADAL" clId="{48407182-4389-4B39-84FC-97AE8E484F07}" dt="2021-09-10T11:25:26.637" v="826" actId="478"/>
          <ac:picMkLst>
            <pc:docMk/>
            <pc:sldMk cId="1241371444" sldId="6131"/>
            <ac:picMk id="21" creationId="{078B48F6-1C5C-4565-986C-740D6E0C1AF8}"/>
          </ac:picMkLst>
        </pc:picChg>
        <pc:picChg chg="del">
          <ac:chgData name="Palaniappan, Somu" userId="c5035697-bc74-4738-abdd-b66049d844ab" providerId="ADAL" clId="{48407182-4389-4B39-84FC-97AE8E484F07}" dt="2021-09-10T11:25:25.535" v="825" actId="478"/>
          <ac:picMkLst>
            <pc:docMk/>
            <pc:sldMk cId="1241371444" sldId="6131"/>
            <ac:picMk id="22" creationId="{78D2E8EA-BDE7-44D0-8465-748C17ABF834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0:48:45.567" v="6846" actId="20577"/>
        <pc:sldMkLst>
          <pc:docMk/>
          <pc:sldMk cId="3565010335" sldId="6132"/>
        </pc:sldMkLst>
        <pc:spChg chg="mod">
          <ac:chgData name="Palaniappan, Somu" userId="c5035697-bc74-4738-abdd-b66049d844ab" providerId="ADAL" clId="{48407182-4389-4B39-84FC-97AE8E484F07}" dt="2021-09-10T11:55:21.902" v="2091" actId="20577"/>
          <ac:spMkLst>
            <pc:docMk/>
            <pc:sldMk cId="3565010335" sldId="6132"/>
            <ac:spMk id="6" creationId="{12AABBA3-F38E-46B1-A35A-AD15FE2CB46F}"/>
          </ac:spMkLst>
        </pc:spChg>
        <pc:spChg chg="mod">
          <ac:chgData name="Palaniappan, Somu" userId="c5035697-bc74-4738-abdd-b66049d844ab" providerId="ADAL" clId="{48407182-4389-4B39-84FC-97AE8E484F07}" dt="2021-09-14T00:48:45.567" v="6846" actId="20577"/>
          <ac:spMkLst>
            <pc:docMk/>
            <pc:sldMk cId="3565010335" sldId="6132"/>
            <ac:spMk id="10" creationId="{24A8F8AA-B312-4785-BF3D-6549F1268D86}"/>
          </ac:spMkLst>
        </pc:spChg>
        <pc:spChg chg="del mod">
          <ac:chgData name="Palaniappan, Somu" userId="c5035697-bc74-4738-abdd-b66049d844ab" providerId="ADAL" clId="{48407182-4389-4B39-84FC-97AE8E484F07}" dt="2021-09-10T11:56:05.998" v="2115" actId="478"/>
          <ac:spMkLst>
            <pc:docMk/>
            <pc:sldMk cId="3565010335" sldId="6132"/>
            <ac:spMk id="13" creationId="{A2AE1594-080B-4829-B378-9675AD5CEBFA}"/>
          </ac:spMkLst>
        </pc:spChg>
        <pc:spChg chg="del mod">
          <ac:chgData name="Palaniappan, Somu" userId="c5035697-bc74-4738-abdd-b66049d844ab" providerId="ADAL" clId="{48407182-4389-4B39-84FC-97AE8E484F07}" dt="2021-09-10T11:49:15.202" v="1694" actId="478"/>
          <ac:spMkLst>
            <pc:docMk/>
            <pc:sldMk cId="3565010335" sldId="6132"/>
            <ac:spMk id="16" creationId="{4D148F7C-F5C3-46BD-9856-FB7E1557F54A}"/>
          </ac:spMkLst>
        </pc:spChg>
        <pc:grpChg chg="add mod">
          <ac:chgData name="Palaniappan, Somu" userId="c5035697-bc74-4738-abdd-b66049d844ab" providerId="ADAL" clId="{48407182-4389-4B39-84FC-97AE8E484F07}" dt="2021-09-14T00:41:50.537" v="6744" actId="164"/>
          <ac:grpSpMkLst>
            <pc:docMk/>
            <pc:sldMk cId="3565010335" sldId="6132"/>
            <ac:grpSpMk id="11" creationId="{F42020C8-A981-47C8-8548-13885768C4D3}"/>
          </ac:grpSpMkLst>
        </pc:grpChg>
        <pc:grpChg chg="add mod">
          <ac:chgData name="Palaniappan, Somu" userId="c5035697-bc74-4738-abdd-b66049d844ab" providerId="ADAL" clId="{48407182-4389-4B39-84FC-97AE8E484F07}" dt="2021-09-14T00:41:59.843" v="6747" actId="1076"/>
          <ac:grpSpMkLst>
            <pc:docMk/>
            <pc:sldMk cId="3565010335" sldId="6132"/>
            <ac:grpSpMk id="13" creationId="{3EFAFBAD-540F-4835-97A6-AD8E6631C49B}"/>
          </ac:grpSpMkLst>
        </pc:grpChg>
        <pc:picChg chg="del">
          <ac:chgData name="Palaniappan, Somu" userId="c5035697-bc74-4738-abdd-b66049d844ab" providerId="ADAL" clId="{48407182-4389-4B39-84FC-97AE8E484F07}" dt="2021-09-10T11:47:46.045" v="1680" actId="478"/>
          <ac:picMkLst>
            <pc:docMk/>
            <pc:sldMk cId="3565010335" sldId="6132"/>
            <ac:picMk id="5" creationId="{06E48B02-9564-4AA6-BE95-28411F3A86DE}"/>
          </ac:picMkLst>
        </pc:picChg>
        <pc:picChg chg="add mod">
          <ac:chgData name="Palaniappan, Somu" userId="c5035697-bc74-4738-abdd-b66049d844ab" providerId="ADAL" clId="{48407182-4389-4B39-84FC-97AE8E484F07}" dt="2021-09-14T00:41:54.330" v="6745" actId="164"/>
          <ac:picMkLst>
            <pc:docMk/>
            <pc:sldMk cId="3565010335" sldId="6132"/>
            <ac:picMk id="5" creationId="{20C75813-DD12-4DA6-8112-CFCEDCA53119}"/>
          </ac:picMkLst>
        </pc:picChg>
        <pc:picChg chg="del">
          <ac:chgData name="Palaniappan, Somu" userId="c5035697-bc74-4738-abdd-b66049d844ab" providerId="ADAL" clId="{48407182-4389-4B39-84FC-97AE8E484F07}" dt="2021-09-10T11:47:54.349" v="1684" actId="478"/>
          <ac:picMkLst>
            <pc:docMk/>
            <pc:sldMk cId="3565010335" sldId="6132"/>
            <ac:picMk id="11" creationId="{58207AC0-873F-4207-B85D-69AA0F9829DA}"/>
          </ac:picMkLst>
        </pc:picChg>
        <pc:picChg chg="add del mod">
          <ac:chgData name="Palaniappan, Somu" userId="c5035697-bc74-4738-abdd-b66049d844ab" providerId="ADAL" clId="{48407182-4389-4B39-84FC-97AE8E484F07}" dt="2021-09-14T00:40:20.638" v="6721" actId="478"/>
          <ac:picMkLst>
            <pc:docMk/>
            <pc:sldMk cId="3565010335" sldId="6132"/>
            <ac:picMk id="12" creationId="{9E2686D6-C707-4457-A183-B19D54C2EC4A}"/>
          </ac:picMkLst>
        </pc:picChg>
        <pc:picChg chg="add del mod">
          <ac:chgData name="Palaniappan, Somu" userId="c5035697-bc74-4738-abdd-b66049d844ab" providerId="ADAL" clId="{48407182-4389-4B39-84FC-97AE8E484F07}" dt="2021-09-14T00:41:28.068" v="6736" actId="21"/>
          <ac:picMkLst>
            <pc:docMk/>
            <pc:sldMk cId="3565010335" sldId="6132"/>
            <ac:picMk id="14" creationId="{D6DF04E7-E477-435A-A1BB-D0370FD7CA6E}"/>
          </ac:picMkLst>
        </pc:picChg>
        <pc:picChg chg="add del mod">
          <ac:chgData name="Palaniappan, Somu" userId="c5035697-bc74-4738-abdd-b66049d844ab" providerId="ADAL" clId="{48407182-4389-4B39-84FC-97AE8E484F07}" dt="2021-09-14T00:41:38.100" v="6740" actId="21"/>
          <ac:picMkLst>
            <pc:docMk/>
            <pc:sldMk cId="3565010335" sldId="6132"/>
            <ac:picMk id="15" creationId="{A9F53A8C-396C-4B33-A373-C478851B722E}"/>
          </ac:picMkLst>
        </pc:picChg>
        <pc:picChg chg="add mod">
          <ac:chgData name="Palaniappan, Somu" userId="c5035697-bc74-4738-abdd-b66049d844ab" providerId="ADAL" clId="{48407182-4389-4B39-84FC-97AE8E484F07}" dt="2021-09-14T00:41:54.330" v="6745" actId="164"/>
          <ac:picMkLst>
            <pc:docMk/>
            <pc:sldMk cId="3565010335" sldId="6132"/>
            <ac:picMk id="16" creationId="{2C65EEB7-6BC2-475B-ADD9-1A77A71C04BA}"/>
          </ac:picMkLst>
        </pc:picChg>
        <pc:picChg chg="add mod">
          <ac:chgData name="Palaniappan, Somu" userId="c5035697-bc74-4738-abdd-b66049d844ab" providerId="ADAL" clId="{48407182-4389-4B39-84FC-97AE8E484F07}" dt="2021-09-14T00:41:54.330" v="6745" actId="164"/>
          <ac:picMkLst>
            <pc:docMk/>
            <pc:sldMk cId="3565010335" sldId="6132"/>
            <ac:picMk id="17" creationId="{95911F1A-F207-4476-B599-322056141A28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15:13:17.303" v="7758" actId="6549"/>
        <pc:sldMkLst>
          <pc:docMk/>
          <pc:sldMk cId="495493060" sldId="6133"/>
        </pc:sldMkLst>
        <pc:spChg chg="mod">
          <ac:chgData name="Palaniappan, Somu" userId="c5035697-bc74-4738-abdd-b66049d844ab" providerId="ADAL" clId="{48407182-4389-4B39-84FC-97AE8E484F07}" dt="2021-09-10T11:55:33.775" v="2108" actId="20577"/>
          <ac:spMkLst>
            <pc:docMk/>
            <pc:sldMk cId="495493060" sldId="6133"/>
            <ac:spMk id="6" creationId="{12AABBA3-F38E-46B1-A35A-AD15FE2CB46F}"/>
          </ac:spMkLst>
        </pc:spChg>
        <pc:spChg chg="mod">
          <ac:chgData name="Palaniappan, Somu" userId="c5035697-bc74-4738-abdd-b66049d844ab" providerId="ADAL" clId="{48407182-4389-4B39-84FC-97AE8E484F07}" dt="2021-09-14T15:13:17.303" v="7758" actId="6549"/>
          <ac:spMkLst>
            <pc:docMk/>
            <pc:sldMk cId="495493060" sldId="6133"/>
            <ac:spMk id="10" creationId="{24A8F8AA-B312-4785-BF3D-6549F1268D86}"/>
          </ac:spMkLst>
        </pc:spChg>
        <pc:spChg chg="del mod">
          <ac:chgData name="Palaniappan, Somu" userId="c5035697-bc74-4738-abdd-b66049d844ab" providerId="ADAL" clId="{48407182-4389-4B39-84FC-97AE8E484F07}" dt="2021-09-10T12:01:38.291" v="2371" actId="478"/>
          <ac:spMkLst>
            <pc:docMk/>
            <pc:sldMk cId="495493060" sldId="6133"/>
            <ac:spMk id="13" creationId="{A2AE1594-080B-4829-B378-9675AD5CEBFA}"/>
          </ac:spMkLst>
        </pc:spChg>
        <pc:picChg chg="add mod">
          <ac:chgData name="Palaniappan, Somu" userId="c5035697-bc74-4738-abdd-b66049d844ab" providerId="ADAL" clId="{48407182-4389-4B39-84FC-97AE8E484F07}" dt="2021-09-10T12:03:51.758" v="2403" actId="692"/>
          <ac:picMkLst>
            <pc:docMk/>
            <pc:sldMk cId="495493060" sldId="6133"/>
            <ac:picMk id="5" creationId="{7AF96F61-194C-4192-A8EB-43BBFBA5109E}"/>
          </ac:picMkLst>
        </pc:picChg>
        <pc:picChg chg="add mod">
          <ac:chgData name="Palaniappan, Somu" userId="c5035697-bc74-4738-abdd-b66049d844ab" providerId="ADAL" clId="{48407182-4389-4B39-84FC-97AE8E484F07}" dt="2021-09-10T12:03:48.529" v="2402" actId="692"/>
          <ac:picMkLst>
            <pc:docMk/>
            <pc:sldMk cId="495493060" sldId="6133"/>
            <ac:picMk id="11" creationId="{44C26F12-0EE4-43D9-8960-07ED2F591EE0}"/>
          </ac:picMkLst>
        </pc:picChg>
        <pc:picChg chg="del">
          <ac:chgData name="Palaniappan, Somu" userId="c5035697-bc74-4738-abdd-b66049d844ab" providerId="ADAL" clId="{48407182-4389-4B39-84FC-97AE8E484F07}" dt="2021-09-10T11:55:36.343" v="2109" actId="478"/>
          <ac:picMkLst>
            <pc:docMk/>
            <pc:sldMk cId="495493060" sldId="6133"/>
            <ac:picMk id="12" creationId="{9E2686D6-C707-4457-A183-B19D54C2EC4A}"/>
          </ac:picMkLst>
        </pc:picChg>
        <pc:picChg chg="del">
          <ac:chgData name="Palaniappan, Somu" userId="c5035697-bc74-4738-abdd-b66049d844ab" providerId="ADAL" clId="{48407182-4389-4B39-84FC-97AE8E484F07}" dt="2021-09-10T11:55:43.024" v="2111" actId="478"/>
          <ac:picMkLst>
            <pc:docMk/>
            <pc:sldMk cId="495493060" sldId="6133"/>
            <ac:picMk id="14" creationId="{D6DF04E7-E477-435A-A1BB-D0370FD7CA6E}"/>
          </ac:picMkLst>
        </pc:picChg>
        <pc:picChg chg="del">
          <ac:chgData name="Palaniappan, Somu" userId="c5035697-bc74-4738-abdd-b66049d844ab" providerId="ADAL" clId="{48407182-4389-4B39-84FC-97AE8E484F07}" dt="2021-09-10T11:55:38.512" v="2110" actId="478"/>
          <ac:picMkLst>
            <pc:docMk/>
            <pc:sldMk cId="495493060" sldId="6133"/>
            <ac:picMk id="15" creationId="{A9F53A8C-396C-4B33-A373-C478851B722E}"/>
          </ac:picMkLst>
        </pc:picChg>
        <pc:picChg chg="add del mod">
          <ac:chgData name="Palaniappan, Somu" userId="c5035697-bc74-4738-abdd-b66049d844ab" providerId="ADAL" clId="{48407182-4389-4B39-84FC-97AE8E484F07}" dt="2021-09-10T12:01:33.093" v="2369" actId="478"/>
          <ac:picMkLst>
            <pc:docMk/>
            <pc:sldMk cId="495493060" sldId="6133"/>
            <ac:picMk id="16" creationId="{CB692BFD-4DA8-41B0-8BC8-2E30FEE3EA7B}"/>
          </ac:picMkLst>
        </pc:picChg>
        <pc:picChg chg="add mod">
          <ac:chgData name="Palaniappan, Somu" userId="c5035697-bc74-4738-abdd-b66049d844ab" providerId="ADAL" clId="{48407182-4389-4B39-84FC-97AE8E484F07}" dt="2021-09-10T12:03:44.342" v="2401" actId="692"/>
          <ac:picMkLst>
            <pc:docMk/>
            <pc:sldMk cId="495493060" sldId="6133"/>
            <ac:picMk id="17" creationId="{39B3C094-8B07-482D-B323-9CA44405C148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0T12:16:33.454" v="2860" actId="5793"/>
        <pc:sldMkLst>
          <pc:docMk/>
          <pc:sldMk cId="2024389776" sldId="6134"/>
        </pc:sldMkLst>
        <pc:spChg chg="mod">
          <ac:chgData name="Palaniappan, Somu" userId="c5035697-bc74-4738-abdd-b66049d844ab" providerId="ADAL" clId="{48407182-4389-4B39-84FC-97AE8E484F07}" dt="2021-09-10T12:05:40.372" v="2505" actId="1076"/>
          <ac:spMkLst>
            <pc:docMk/>
            <pc:sldMk cId="2024389776" sldId="6134"/>
            <ac:spMk id="6" creationId="{12AABBA3-F38E-46B1-A35A-AD15FE2CB46F}"/>
          </ac:spMkLst>
        </pc:spChg>
        <pc:spChg chg="add del mod">
          <ac:chgData name="Palaniappan, Somu" userId="c5035697-bc74-4738-abdd-b66049d844ab" providerId="ADAL" clId="{48407182-4389-4B39-84FC-97AE8E484F07}" dt="2021-09-10T12:16:33.454" v="2860" actId="5793"/>
          <ac:spMkLst>
            <pc:docMk/>
            <pc:sldMk cId="2024389776" sldId="6134"/>
            <ac:spMk id="10" creationId="{24A8F8AA-B312-4785-BF3D-6549F1268D86}"/>
          </ac:spMkLst>
        </pc:spChg>
        <pc:picChg chg="del">
          <ac:chgData name="Palaniappan, Somu" userId="c5035697-bc74-4738-abdd-b66049d844ab" providerId="ADAL" clId="{48407182-4389-4B39-84FC-97AE8E484F07}" dt="2021-09-10T12:05:42.042" v="2506" actId="478"/>
          <ac:picMkLst>
            <pc:docMk/>
            <pc:sldMk cId="2024389776" sldId="6134"/>
            <ac:picMk id="5" creationId="{7AF96F61-194C-4192-A8EB-43BBFBA5109E}"/>
          </ac:picMkLst>
        </pc:picChg>
        <pc:picChg chg="del">
          <ac:chgData name="Palaniappan, Somu" userId="c5035697-bc74-4738-abdd-b66049d844ab" providerId="ADAL" clId="{48407182-4389-4B39-84FC-97AE8E484F07}" dt="2021-09-10T12:05:44.221" v="2508" actId="478"/>
          <ac:picMkLst>
            <pc:docMk/>
            <pc:sldMk cId="2024389776" sldId="6134"/>
            <ac:picMk id="11" creationId="{44C26F12-0EE4-43D9-8960-07ED2F591EE0}"/>
          </ac:picMkLst>
        </pc:picChg>
        <pc:picChg chg="add mod">
          <ac:chgData name="Palaniappan, Somu" userId="c5035697-bc74-4738-abdd-b66049d844ab" providerId="ADAL" clId="{48407182-4389-4B39-84FC-97AE8E484F07}" dt="2021-09-10T12:06:22.543" v="2511" actId="1076"/>
          <ac:picMkLst>
            <pc:docMk/>
            <pc:sldMk cId="2024389776" sldId="6134"/>
            <ac:picMk id="12" creationId="{37171C9A-96DB-4D91-8FC4-81DADABD2728}"/>
          </ac:picMkLst>
        </pc:picChg>
        <pc:picChg chg="add mod">
          <ac:chgData name="Palaniappan, Somu" userId="c5035697-bc74-4738-abdd-b66049d844ab" providerId="ADAL" clId="{48407182-4389-4B39-84FC-97AE8E484F07}" dt="2021-09-10T12:07:34.125" v="2516" actId="1076"/>
          <ac:picMkLst>
            <pc:docMk/>
            <pc:sldMk cId="2024389776" sldId="6134"/>
            <ac:picMk id="13" creationId="{D757207A-F5FB-49E3-852F-E0C1B7A3CEDF}"/>
          </ac:picMkLst>
        </pc:picChg>
        <pc:picChg chg="add mod">
          <ac:chgData name="Palaniappan, Somu" userId="c5035697-bc74-4738-abdd-b66049d844ab" providerId="ADAL" clId="{48407182-4389-4B39-84FC-97AE8E484F07}" dt="2021-09-10T12:14:35.248" v="2536" actId="1076"/>
          <ac:picMkLst>
            <pc:docMk/>
            <pc:sldMk cId="2024389776" sldId="6134"/>
            <ac:picMk id="14" creationId="{2A79F7DA-4E36-4986-87FA-0B6E5A8D2218}"/>
          </ac:picMkLst>
        </pc:picChg>
        <pc:picChg chg="del">
          <ac:chgData name="Palaniappan, Somu" userId="c5035697-bc74-4738-abdd-b66049d844ab" providerId="ADAL" clId="{48407182-4389-4B39-84FC-97AE8E484F07}" dt="2021-09-10T12:05:43.858" v="2507" actId="478"/>
          <ac:picMkLst>
            <pc:docMk/>
            <pc:sldMk cId="2024389776" sldId="6134"/>
            <ac:picMk id="17" creationId="{39B3C094-8B07-482D-B323-9CA44405C148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0T12:09:42.870" v="2533" actId="1076"/>
        <pc:sldMkLst>
          <pc:docMk/>
          <pc:sldMk cId="3051220069" sldId="6135"/>
        </pc:sldMkLst>
        <pc:spChg chg="mod">
          <ac:chgData name="Palaniappan, Somu" userId="c5035697-bc74-4738-abdd-b66049d844ab" providerId="ADAL" clId="{48407182-4389-4B39-84FC-97AE8E484F07}" dt="2021-09-10T12:09:19.546" v="2526" actId="20577"/>
          <ac:spMkLst>
            <pc:docMk/>
            <pc:sldMk cId="3051220069" sldId="6135"/>
            <ac:spMk id="6" creationId="{12AABBA3-F38E-46B1-A35A-AD15FE2CB46F}"/>
          </ac:spMkLst>
        </pc:spChg>
        <pc:spChg chg="del mod">
          <ac:chgData name="Palaniappan, Somu" userId="c5035697-bc74-4738-abdd-b66049d844ab" providerId="ADAL" clId="{48407182-4389-4B39-84FC-97AE8E484F07}" dt="2021-09-10T12:09:28.290" v="2530" actId="478"/>
          <ac:spMkLst>
            <pc:docMk/>
            <pc:sldMk cId="3051220069" sldId="6135"/>
            <ac:spMk id="10" creationId="{24A8F8AA-B312-4785-BF3D-6549F1268D86}"/>
          </ac:spMkLst>
        </pc:spChg>
        <pc:picChg chg="add mod">
          <ac:chgData name="Palaniappan, Somu" userId="c5035697-bc74-4738-abdd-b66049d844ab" providerId="ADAL" clId="{48407182-4389-4B39-84FC-97AE8E484F07}" dt="2021-09-10T12:09:42.870" v="2533" actId="1076"/>
          <ac:picMkLst>
            <pc:docMk/>
            <pc:sldMk cId="3051220069" sldId="6135"/>
            <ac:picMk id="5" creationId="{00E97B50-9212-4385-97AB-D3190CC2F786}"/>
          </ac:picMkLst>
        </pc:picChg>
        <pc:picChg chg="del">
          <ac:chgData name="Palaniappan, Somu" userId="c5035697-bc74-4738-abdd-b66049d844ab" providerId="ADAL" clId="{48407182-4389-4B39-84FC-97AE8E484F07}" dt="2021-09-10T12:09:22.471" v="2527" actId="478"/>
          <ac:picMkLst>
            <pc:docMk/>
            <pc:sldMk cId="3051220069" sldId="6135"/>
            <ac:picMk id="12" creationId="{37171C9A-96DB-4D91-8FC4-81DADABD2728}"/>
          </ac:picMkLst>
        </pc:picChg>
        <pc:picChg chg="del">
          <ac:chgData name="Palaniappan, Somu" userId="c5035697-bc74-4738-abdd-b66049d844ab" providerId="ADAL" clId="{48407182-4389-4B39-84FC-97AE8E484F07}" dt="2021-09-10T12:09:24.464" v="2528" actId="478"/>
          <ac:picMkLst>
            <pc:docMk/>
            <pc:sldMk cId="3051220069" sldId="6135"/>
            <ac:picMk id="13" creationId="{D757207A-F5FB-49E3-852F-E0C1B7A3CEDF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0T12:20:17.890" v="2921" actId="1076"/>
        <pc:sldMkLst>
          <pc:docMk/>
          <pc:sldMk cId="1746461433" sldId="6136"/>
        </pc:sldMkLst>
        <pc:spChg chg="mod">
          <ac:chgData name="Palaniappan, Somu" userId="c5035697-bc74-4738-abdd-b66049d844ab" providerId="ADAL" clId="{48407182-4389-4B39-84FC-97AE8E484F07}" dt="2021-09-10T12:16:59.191" v="2898" actId="20577"/>
          <ac:spMkLst>
            <pc:docMk/>
            <pc:sldMk cId="1746461433" sldId="6136"/>
            <ac:spMk id="6" creationId="{12AABBA3-F38E-46B1-A35A-AD15FE2CB46F}"/>
          </ac:spMkLst>
        </pc:spChg>
        <pc:spChg chg="mod">
          <ac:chgData name="Palaniappan, Somu" userId="c5035697-bc74-4738-abdd-b66049d844ab" providerId="ADAL" clId="{48407182-4389-4B39-84FC-97AE8E484F07}" dt="2021-09-10T12:20:17.890" v="2921" actId="1076"/>
          <ac:spMkLst>
            <pc:docMk/>
            <pc:sldMk cId="1746461433" sldId="6136"/>
            <ac:spMk id="10" creationId="{24A8F8AA-B312-4785-BF3D-6549F1268D86}"/>
          </ac:spMkLst>
        </pc:spChg>
        <pc:picChg chg="add mod">
          <ac:chgData name="Palaniappan, Somu" userId="c5035697-bc74-4738-abdd-b66049d844ab" providerId="ADAL" clId="{48407182-4389-4B39-84FC-97AE8E484F07}" dt="2021-09-10T12:20:03.536" v="2917" actId="1076"/>
          <ac:picMkLst>
            <pc:docMk/>
            <pc:sldMk cId="1746461433" sldId="6136"/>
            <ac:picMk id="5" creationId="{48206D11-F617-47FD-A6C8-A01E97ACFE1F}"/>
          </ac:picMkLst>
        </pc:picChg>
        <pc:picChg chg="add mod">
          <ac:chgData name="Palaniappan, Somu" userId="c5035697-bc74-4738-abdd-b66049d844ab" providerId="ADAL" clId="{48407182-4389-4B39-84FC-97AE8E484F07}" dt="2021-09-10T12:20:06.065" v="2918" actId="1076"/>
          <ac:picMkLst>
            <pc:docMk/>
            <pc:sldMk cId="1746461433" sldId="6136"/>
            <ac:picMk id="11" creationId="{0552A152-69E3-401D-BB0C-8CD7F48A2092}"/>
          </ac:picMkLst>
        </pc:picChg>
        <pc:picChg chg="del">
          <ac:chgData name="Palaniappan, Somu" userId="c5035697-bc74-4738-abdd-b66049d844ab" providerId="ADAL" clId="{48407182-4389-4B39-84FC-97AE8E484F07}" dt="2021-09-10T12:17:59.465" v="2900" actId="478"/>
          <ac:picMkLst>
            <pc:docMk/>
            <pc:sldMk cId="1746461433" sldId="6136"/>
            <ac:picMk id="12" creationId="{37171C9A-96DB-4D91-8FC4-81DADABD2728}"/>
          </ac:picMkLst>
        </pc:picChg>
        <pc:picChg chg="del">
          <ac:chgData name="Palaniappan, Somu" userId="c5035697-bc74-4738-abdd-b66049d844ab" providerId="ADAL" clId="{48407182-4389-4B39-84FC-97AE8E484F07}" dt="2021-09-10T12:17:57.512" v="2899" actId="478"/>
          <ac:picMkLst>
            <pc:docMk/>
            <pc:sldMk cId="1746461433" sldId="6136"/>
            <ac:picMk id="13" creationId="{D757207A-F5FB-49E3-852F-E0C1B7A3CEDF}"/>
          </ac:picMkLst>
        </pc:picChg>
        <pc:picChg chg="del">
          <ac:chgData name="Palaniappan, Somu" userId="c5035697-bc74-4738-abdd-b66049d844ab" providerId="ADAL" clId="{48407182-4389-4B39-84FC-97AE8E484F07}" dt="2021-09-10T12:17:59.818" v="2901" actId="478"/>
          <ac:picMkLst>
            <pc:docMk/>
            <pc:sldMk cId="1746461433" sldId="6136"/>
            <ac:picMk id="14" creationId="{2A79F7DA-4E36-4986-87FA-0B6E5A8D2218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0T12:25:13.063" v="3128" actId="20577"/>
        <pc:sldMkLst>
          <pc:docMk/>
          <pc:sldMk cId="443814315" sldId="6137"/>
        </pc:sldMkLst>
        <pc:spChg chg="mod">
          <ac:chgData name="Palaniappan, Somu" userId="c5035697-bc74-4738-abdd-b66049d844ab" providerId="ADAL" clId="{48407182-4389-4B39-84FC-97AE8E484F07}" dt="2021-09-10T12:21:36.785" v="2955" actId="20577"/>
          <ac:spMkLst>
            <pc:docMk/>
            <pc:sldMk cId="443814315" sldId="6137"/>
            <ac:spMk id="6" creationId="{12AABBA3-F38E-46B1-A35A-AD15FE2CB46F}"/>
          </ac:spMkLst>
        </pc:spChg>
        <pc:spChg chg="mod">
          <ac:chgData name="Palaniappan, Somu" userId="c5035697-bc74-4738-abdd-b66049d844ab" providerId="ADAL" clId="{48407182-4389-4B39-84FC-97AE8E484F07}" dt="2021-09-10T12:25:13.063" v="3128" actId="20577"/>
          <ac:spMkLst>
            <pc:docMk/>
            <pc:sldMk cId="443814315" sldId="6137"/>
            <ac:spMk id="10" creationId="{24A8F8AA-B312-4785-BF3D-6549F1268D86}"/>
          </ac:spMkLst>
        </pc:spChg>
        <pc:picChg chg="del">
          <ac:chgData name="Palaniappan, Somu" userId="c5035697-bc74-4738-abdd-b66049d844ab" providerId="ADAL" clId="{48407182-4389-4B39-84FC-97AE8E484F07}" dt="2021-09-10T12:21:42.431" v="2957" actId="478"/>
          <ac:picMkLst>
            <pc:docMk/>
            <pc:sldMk cId="443814315" sldId="6137"/>
            <ac:picMk id="5" creationId="{48206D11-F617-47FD-A6C8-A01E97ACFE1F}"/>
          </ac:picMkLst>
        </pc:picChg>
        <pc:picChg chg="del">
          <ac:chgData name="Palaniappan, Somu" userId="c5035697-bc74-4738-abdd-b66049d844ab" providerId="ADAL" clId="{48407182-4389-4B39-84FC-97AE8E484F07}" dt="2021-09-10T12:21:40.341" v="2956" actId="478"/>
          <ac:picMkLst>
            <pc:docMk/>
            <pc:sldMk cId="443814315" sldId="6137"/>
            <ac:picMk id="11" creationId="{0552A152-69E3-401D-BB0C-8CD7F48A2092}"/>
          </ac:picMkLst>
        </pc:picChg>
        <pc:picChg chg="add mod">
          <ac:chgData name="Palaniappan, Somu" userId="c5035697-bc74-4738-abdd-b66049d844ab" providerId="ADAL" clId="{48407182-4389-4B39-84FC-97AE8E484F07}" dt="2021-09-10T12:22:54.089" v="2966" actId="692"/>
          <ac:picMkLst>
            <pc:docMk/>
            <pc:sldMk cId="443814315" sldId="6137"/>
            <ac:picMk id="12" creationId="{B60275C0-8CD6-4EBA-90DC-06002D41D9BD}"/>
          </ac:picMkLst>
        </pc:picChg>
        <pc:picChg chg="add mod">
          <ac:chgData name="Palaniappan, Somu" userId="c5035697-bc74-4738-abdd-b66049d844ab" providerId="ADAL" clId="{48407182-4389-4B39-84FC-97AE8E484F07}" dt="2021-09-10T12:22:52.009" v="2965" actId="692"/>
          <ac:picMkLst>
            <pc:docMk/>
            <pc:sldMk cId="443814315" sldId="6137"/>
            <ac:picMk id="13" creationId="{01FA97BF-26C0-449A-A8BB-05B5DEB018C2}"/>
          </ac:picMkLst>
        </pc:picChg>
      </pc:sldChg>
      <pc:sldChg chg="add del">
        <pc:chgData name="Palaniappan, Somu" userId="c5035697-bc74-4738-abdd-b66049d844ab" providerId="ADAL" clId="{48407182-4389-4B39-84FC-97AE8E484F07}" dt="2021-09-10T12:26:18.161" v="3145" actId="47"/>
        <pc:sldMkLst>
          <pc:docMk/>
          <pc:sldMk cId="247147539" sldId="6138"/>
        </pc:sldMkLst>
      </pc:sldChg>
      <pc:sldChg chg="addSp delSp modSp add mod">
        <pc:chgData name="Palaniappan, Somu" userId="c5035697-bc74-4738-abdd-b66049d844ab" providerId="ADAL" clId="{48407182-4389-4B39-84FC-97AE8E484F07}" dt="2021-09-14T03:06:59.279" v="7694" actId="20577"/>
        <pc:sldMkLst>
          <pc:docMk/>
          <pc:sldMk cId="1214251614" sldId="6139"/>
        </pc:sldMkLst>
        <pc:spChg chg="add mod">
          <ac:chgData name="Palaniappan, Somu" userId="c5035697-bc74-4738-abdd-b66049d844ab" providerId="ADAL" clId="{48407182-4389-4B39-84FC-97AE8E484F07}" dt="2021-09-14T03:06:59.279" v="7694" actId="20577"/>
          <ac:spMkLst>
            <pc:docMk/>
            <pc:sldMk cId="1214251614" sldId="6139"/>
            <ac:spMk id="5" creationId="{2D64AFDA-1300-495A-922D-F2767D4D00FD}"/>
          </ac:spMkLst>
        </pc:spChg>
        <pc:spChg chg="mod">
          <ac:chgData name="Palaniappan, Somu" userId="c5035697-bc74-4738-abdd-b66049d844ab" providerId="ADAL" clId="{48407182-4389-4B39-84FC-97AE8E484F07}" dt="2021-09-14T03:05:21.318" v="7593" actId="20577"/>
          <ac:spMkLst>
            <pc:docMk/>
            <pc:sldMk cId="1214251614" sldId="6139"/>
            <ac:spMk id="6" creationId="{12AABBA3-F38E-46B1-A35A-AD15FE2CB46F}"/>
          </ac:spMkLst>
        </pc:spChg>
        <pc:spChg chg="del">
          <ac:chgData name="Palaniappan, Somu" userId="c5035697-bc74-4738-abdd-b66049d844ab" providerId="ADAL" clId="{48407182-4389-4B39-84FC-97AE8E484F07}" dt="2021-09-10T12:26:15.957" v="3144" actId="478"/>
          <ac:spMkLst>
            <pc:docMk/>
            <pc:sldMk cId="1214251614" sldId="6139"/>
            <ac:spMk id="10" creationId="{24A8F8AA-B312-4785-BF3D-6549F1268D86}"/>
          </ac:spMkLst>
        </pc:spChg>
        <pc:picChg chg="del">
          <ac:chgData name="Palaniappan, Somu" userId="c5035697-bc74-4738-abdd-b66049d844ab" providerId="ADAL" clId="{48407182-4389-4B39-84FC-97AE8E484F07}" dt="2021-09-10T12:26:12.613" v="3142" actId="478"/>
          <ac:picMkLst>
            <pc:docMk/>
            <pc:sldMk cId="1214251614" sldId="6139"/>
            <ac:picMk id="12" creationId="{B60275C0-8CD6-4EBA-90DC-06002D41D9BD}"/>
          </ac:picMkLst>
        </pc:picChg>
        <pc:picChg chg="del">
          <ac:chgData name="Palaniappan, Somu" userId="c5035697-bc74-4738-abdd-b66049d844ab" providerId="ADAL" clId="{48407182-4389-4B39-84FC-97AE8E484F07}" dt="2021-09-10T12:26:13.426" v="3143" actId="478"/>
          <ac:picMkLst>
            <pc:docMk/>
            <pc:sldMk cId="1214251614" sldId="6139"/>
            <ac:picMk id="13" creationId="{01FA97BF-26C0-449A-A8BB-05B5DEB018C2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1:26:46.405" v="7213" actId="20577"/>
        <pc:sldMkLst>
          <pc:docMk/>
          <pc:sldMk cId="143706567" sldId="6140"/>
        </pc:sldMkLst>
        <pc:spChg chg="add del mod">
          <ac:chgData name="Palaniappan, Somu" userId="c5035697-bc74-4738-abdd-b66049d844ab" providerId="ADAL" clId="{48407182-4389-4B39-84FC-97AE8E484F07}" dt="2021-09-13T21:37:08.481" v="4074"/>
          <ac:spMkLst>
            <pc:docMk/>
            <pc:sldMk cId="143706567" sldId="6140"/>
            <ac:spMk id="5" creationId="{13665F64-95E9-4FF9-B517-BB7B426B44F6}"/>
          </ac:spMkLst>
        </pc:spChg>
        <pc:spChg chg="mod">
          <ac:chgData name="Palaniappan, Somu" userId="c5035697-bc74-4738-abdd-b66049d844ab" providerId="ADAL" clId="{48407182-4389-4B39-84FC-97AE8E484F07}" dt="2021-09-14T00:55:48.958" v="6865" actId="1076"/>
          <ac:spMkLst>
            <pc:docMk/>
            <pc:sldMk cId="143706567" sldId="6140"/>
            <ac:spMk id="6" creationId="{12AABBA3-F38E-46B1-A35A-AD15FE2CB46F}"/>
          </ac:spMkLst>
        </pc:spChg>
        <pc:spChg chg="del">
          <ac:chgData name="Palaniappan, Somu" userId="c5035697-bc74-4738-abdd-b66049d844ab" providerId="ADAL" clId="{48407182-4389-4B39-84FC-97AE8E484F07}" dt="2021-09-10T14:25:51.290" v="3600" actId="478"/>
          <ac:spMkLst>
            <pc:docMk/>
            <pc:sldMk cId="143706567" sldId="6140"/>
            <ac:spMk id="10" creationId="{24A8F8AA-B312-4785-BF3D-6549F1268D86}"/>
          </ac:spMkLst>
        </pc:spChg>
        <pc:spChg chg="add del mod">
          <ac:chgData name="Palaniappan, Somu" userId="c5035697-bc74-4738-abdd-b66049d844ab" providerId="ADAL" clId="{48407182-4389-4B39-84FC-97AE8E484F07}" dt="2021-09-13T21:37:08.476" v="4072" actId="478"/>
          <ac:spMkLst>
            <pc:docMk/>
            <pc:sldMk cId="143706567" sldId="6140"/>
            <ac:spMk id="10" creationId="{5D7A4E76-BE4E-4653-B8F2-A7D6BF8CDE81}"/>
          </ac:spMkLst>
        </pc:spChg>
        <pc:spChg chg="add mod">
          <ac:chgData name="Palaniappan, Somu" userId="c5035697-bc74-4738-abdd-b66049d844ab" providerId="ADAL" clId="{48407182-4389-4B39-84FC-97AE8E484F07}" dt="2021-09-14T01:25:55.195" v="7195" actId="1076"/>
          <ac:spMkLst>
            <pc:docMk/>
            <pc:sldMk cId="143706567" sldId="6140"/>
            <ac:spMk id="11" creationId="{CBD4D8B2-8FE8-4979-8D0B-DA0E8FF93A86}"/>
          </ac:spMkLst>
        </pc:spChg>
        <pc:spChg chg="add mod">
          <ac:chgData name="Palaniappan, Somu" userId="c5035697-bc74-4738-abdd-b66049d844ab" providerId="ADAL" clId="{48407182-4389-4B39-84FC-97AE8E484F07}" dt="2021-09-14T01:26:46.405" v="7213" actId="20577"/>
          <ac:spMkLst>
            <pc:docMk/>
            <pc:sldMk cId="143706567" sldId="6140"/>
            <ac:spMk id="12" creationId="{9576A166-70FC-4F50-AEF6-9CC4719913CD}"/>
          </ac:spMkLst>
        </pc:spChg>
        <pc:spChg chg="del">
          <ac:chgData name="Palaniappan, Somu" userId="c5035697-bc74-4738-abdd-b66049d844ab" providerId="ADAL" clId="{48407182-4389-4B39-84FC-97AE8E484F07}" dt="2021-09-10T14:22:20.477" v="3373" actId="478"/>
          <ac:spMkLst>
            <pc:docMk/>
            <pc:sldMk cId="143706567" sldId="6140"/>
            <ac:spMk id="13" creationId="{A2AE1594-080B-4829-B378-9675AD5CEBFA}"/>
          </ac:spMkLst>
        </pc:spChg>
        <pc:spChg chg="add mod">
          <ac:chgData name="Palaniappan, Somu" userId="c5035697-bc74-4738-abdd-b66049d844ab" providerId="ADAL" clId="{48407182-4389-4B39-84FC-97AE8E484F07}" dt="2021-09-14T01:26:15.151" v="7198" actId="207"/>
          <ac:spMkLst>
            <pc:docMk/>
            <pc:sldMk cId="143706567" sldId="6140"/>
            <ac:spMk id="13" creationId="{B47A661F-BD23-4CC1-8FA4-F22CD0781214}"/>
          </ac:spMkLst>
        </pc:spChg>
        <pc:spChg chg="del">
          <ac:chgData name="Palaniappan, Somu" userId="c5035697-bc74-4738-abdd-b66049d844ab" providerId="ADAL" clId="{48407182-4389-4B39-84FC-97AE8E484F07}" dt="2021-09-10T14:22:16.099" v="3372" actId="478"/>
          <ac:spMkLst>
            <pc:docMk/>
            <pc:sldMk cId="143706567" sldId="6140"/>
            <ac:spMk id="16" creationId="{4D148F7C-F5C3-46BD-9856-FB7E1557F54A}"/>
          </ac:spMkLst>
        </pc:spChg>
        <pc:spChg chg="add mod">
          <ac:chgData name="Palaniappan, Somu" userId="c5035697-bc74-4738-abdd-b66049d844ab" providerId="ADAL" clId="{48407182-4389-4B39-84FC-97AE8E484F07}" dt="2021-09-14T01:24:38.462" v="7142" actId="164"/>
          <ac:spMkLst>
            <pc:docMk/>
            <pc:sldMk cId="143706567" sldId="6140"/>
            <ac:spMk id="16" creationId="{E6776107-36DB-46B2-A254-1185415C6506}"/>
          </ac:spMkLst>
        </pc:spChg>
        <pc:spChg chg="add mod">
          <ac:chgData name="Palaniappan, Somu" userId="c5035697-bc74-4738-abdd-b66049d844ab" providerId="ADAL" clId="{48407182-4389-4B39-84FC-97AE8E484F07}" dt="2021-09-14T01:26:26.433" v="7199" actId="207"/>
          <ac:spMkLst>
            <pc:docMk/>
            <pc:sldMk cId="143706567" sldId="6140"/>
            <ac:spMk id="17" creationId="{E89993CE-F23C-4AB1-AB73-E8C476F4EC77}"/>
          </ac:spMkLst>
        </pc:spChg>
        <pc:spChg chg="add mod">
          <ac:chgData name="Palaniappan, Somu" userId="c5035697-bc74-4738-abdd-b66049d844ab" providerId="ADAL" clId="{48407182-4389-4B39-84FC-97AE8E484F07}" dt="2021-09-14T01:26:26.433" v="7199" actId="207"/>
          <ac:spMkLst>
            <pc:docMk/>
            <pc:sldMk cId="143706567" sldId="6140"/>
            <ac:spMk id="18" creationId="{5242DF58-E222-4D7B-96E0-711E291D4232}"/>
          </ac:spMkLst>
        </pc:spChg>
        <pc:spChg chg="add mod">
          <ac:chgData name="Palaniappan, Somu" userId="c5035697-bc74-4738-abdd-b66049d844ab" providerId="ADAL" clId="{48407182-4389-4B39-84FC-97AE8E484F07}" dt="2021-09-14T01:26:26.433" v="7199" actId="207"/>
          <ac:spMkLst>
            <pc:docMk/>
            <pc:sldMk cId="143706567" sldId="6140"/>
            <ac:spMk id="19" creationId="{5B9DFD8C-CBF3-407C-8CBD-82D925E2D8C8}"/>
          </ac:spMkLst>
        </pc:spChg>
        <pc:grpChg chg="add mod">
          <ac:chgData name="Palaniappan, Somu" userId="c5035697-bc74-4738-abdd-b66049d844ab" providerId="ADAL" clId="{48407182-4389-4B39-84FC-97AE8E484F07}" dt="2021-09-14T01:25:53.203" v="7194" actId="1076"/>
          <ac:grpSpMkLst>
            <pc:docMk/>
            <pc:sldMk cId="143706567" sldId="6140"/>
            <ac:grpSpMk id="20" creationId="{444F3ECD-4DA5-415E-84B8-5472D3F92ECB}"/>
          </ac:grpSpMkLst>
        </pc:grpChg>
        <pc:grpChg chg="add mod">
          <ac:chgData name="Palaniappan, Somu" userId="c5035697-bc74-4738-abdd-b66049d844ab" providerId="ADAL" clId="{48407182-4389-4B39-84FC-97AE8E484F07}" dt="2021-09-14T01:26:26.433" v="7199" actId="207"/>
          <ac:grpSpMkLst>
            <pc:docMk/>
            <pc:sldMk cId="143706567" sldId="6140"/>
            <ac:grpSpMk id="21" creationId="{251FFF0E-603B-4FAB-96B7-BC40BF3A065B}"/>
          </ac:grpSpMkLst>
        </pc:grpChg>
        <pc:picChg chg="del">
          <ac:chgData name="Palaniappan, Somu" userId="c5035697-bc74-4738-abdd-b66049d844ab" providerId="ADAL" clId="{48407182-4389-4B39-84FC-97AE8E484F07}" dt="2021-09-10T14:22:10.871" v="3370" actId="478"/>
          <ac:picMkLst>
            <pc:docMk/>
            <pc:sldMk cId="143706567" sldId="6140"/>
            <ac:picMk id="5" creationId="{06E48B02-9564-4AA6-BE95-28411F3A86DE}"/>
          </ac:picMkLst>
        </pc:picChg>
        <pc:picChg chg="del">
          <ac:chgData name="Palaniappan, Somu" userId="c5035697-bc74-4738-abdd-b66049d844ab" providerId="ADAL" clId="{48407182-4389-4B39-84FC-97AE8E484F07}" dt="2021-09-10T14:22:12.731" v="3371" actId="478"/>
          <ac:picMkLst>
            <pc:docMk/>
            <pc:sldMk cId="143706567" sldId="6140"/>
            <ac:picMk id="11" creationId="{58207AC0-873F-4207-B85D-69AA0F9829DA}"/>
          </ac:picMkLst>
        </pc:picChg>
        <pc:picChg chg="add mod">
          <ac:chgData name="Palaniappan, Somu" userId="c5035697-bc74-4738-abdd-b66049d844ab" providerId="ADAL" clId="{48407182-4389-4B39-84FC-97AE8E484F07}" dt="2021-09-14T01:24:38.462" v="7142" actId="164"/>
          <ac:picMkLst>
            <pc:docMk/>
            <pc:sldMk cId="143706567" sldId="6140"/>
            <ac:picMk id="14" creationId="{44932FA0-B931-41DC-9692-07679FDF592E}"/>
          </ac:picMkLst>
        </pc:picChg>
        <pc:picChg chg="add mod">
          <ac:chgData name="Palaniappan, Somu" userId="c5035697-bc74-4738-abdd-b66049d844ab" providerId="ADAL" clId="{48407182-4389-4B39-84FC-97AE8E484F07}" dt="2021-09-14T01:26:26.433" v="7199" actId="207"/>
          <ac:picMkLst>
            <pc:docMk/>
            <pc:sldMk cId="143706567" sldId="6140"/>
            <ac:picMk id="15" creationId="{9DE93B99-F286-41FB-AD94-E3624B79219B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1:27:43.925" v="7217" actId="207"/>
        <pc:sldMkLst>
          <pc:docMk/>
          <pc:sldMk cId="2815565559" sldId="6141"/>
        </pc:sldMkLst>
        <pc:spChg chg="add del mod">
          <ac:chgData name="Palaniappan, Somu" userId="c5035697-bc74-4738-abdd-b66049d844ab" providerId="ADAL" clId="{48407182-4389-4B39-84FC-97AE8E484F07}" dt="2021-09-13T21:44:52.133" v="4390"/>
          <ac:spMkLst>
            <pc:docMk/>
            <pc:sldMk cId="2815565559" sldId="6141"/>
            <ac:spMk id="5" creationId="{B0CF8DAE-9EEC-41CE-BAB8-6AB3167D07B2}"/>
          </ac:spMkLst>
        </pc:spChg>
        <pc:spChg chg="mod">
          <ac:chgData name="Palaniappan, Somu" userId="c5035697-bc74-4738-abdd-b66049d844ab" providerId="ADAL" clId="{48407182-4389-4B39-84FC-97AE8E484F07}" dt="2021-09-14T00:56:07.340" v="6868" actId="1076"/>
          <ac:spMkLst>
            <pc:docMk/>
            <pc:sldMk cId="2815565559" sldId="6141"/>
            <ac:spMk id="6" creationId="{12AABBA3-F38E-46B1-A35A-AD15FE2CB46F}"/>
          </ac:spMkLst>
        </pc:spChg>
        <pc:spChg chg="add mod">
          <ac:chgData name="Palaniappan, Somu" userId="c5035697-bc74-4738-abdd-b66049d844ab" providerId="ADAL" clId="{48407182-4389-4B39-84FC-97AE8E484F07}" dt="2021-09-14T01:27:43.925" v="7217" actId="207"/>
          <ac:spMkLst>
            <pc:docMk/>
            <pc:sldMk cId="2815565559" sldId="6141"/>
            <ac:spMk id="14" creationId="{A6901F77-93F6-4D65-988A-C22DD747F9FE}"/>
          </ac:spMkLst>
        </pc:spChg>
        <pc:picChg chg="add mod">
          <ac:chgData name="Palaniappan, Somu" userId="c5035697-bc74-4738-abdd-b66049d844ab" providerId="ADAL" clId="{48407182-4389-4B39-84FC-97AE8E484F07}" dt="2021-09-10T14:27:03.784" v="3638" actId="1076"/>
          <ac:picMkLst>
            <pc:docMk/>
            <pc:sldMk cId="2815565559" sldId="6141"/>
            <ac:picMk id="11" creationId="{FBD857D6-A705-45D2-89F6-F51B092224F2}"/>
          </ac:picMkLst>
        </pc:picChg>
        <pc:picChg chg="add mod">
          <ac:chgData name="Palaniappan, Somu" userId="c5035697-bc74-4738-abdd-b66049d844ab" providerId="ADAL" clId="{48407182-4389-4B39-84FC-97AE8E484F07}" dt="2021-09-10T14:27:02.571" v="3637" actId="1076"/>
          <ac:picMkLst>
            <pc:docMk/>
            <pc:sldMk cId="2815565559" sldId="6141"/>
            <ac:picMk id="12" creationId="{7332BC8F-DFAF-40F3-A188-3BFAFFE27A4C}"/>
          </ac:picMkLst>
        </pc:picChg>
        <pc:picChg chg="add mod">
          <ac:chgData name="Palaniappan, Somu" userId="c5035697-bc74-4738-abdd-b66049d844ab" providerId="ADAL" clId="{48407182-4389-4B39-84FC-97AE8E484F07}" dt="2021-09-10T14:27:12.020" v="3640" actId="1076"/>
          <ac:picMkLst>
            <pc:docMk/>
            <pc:sldMk cId="2815565559" sldId="6141"/>
            <ac:picMk id="13" creationId="{C2CC3536-F28F-4AB8-8567-94A2FA149D0A}"/>
          </ac:picMkLst>
        </pc:picChg>
        <pc:picChg chg="del">
          <ac:chgData name="Palaniappan, Somu" userId="c5035697-bc74-4738-abdd-b66049d844ab" providerId="ADAL" clId="{48407182-4389-4B39-84FC-97AE8E484F07}" dt="2021-09-10T14:26:37.201" v="3629" actId="478"/>
          <ac:picMkLst>
            <pc:docMk/>
            <pc:sldMk cId="2815565559" sldId="6141"/>
            <ac:picMk id="14" creationId="{44932FA0-B931-41DC-9692-07679FDF592E}"/>
          </ac:picMkLst>
        </pc:picChg>
        <pc:picChg chg="del">
          <ac:chgData name="Palaniappan, Somu" userId="c5035697-bc74-4738-abdd-b66049d844ab" providerId="ADAL" clId="{48407182-4389-4B39-84FC-97AE8E484F07}" dt="2021-09-10T14:26:38.975" v="3630" actId="478"/>
          <ac:picMkLst>
            <pc:docMk/>
            <pc:sldMk cId="2815565559" sldId="6141"/>
            <ac:picMk id="15" creationId="{9DE93B99-F286-41FB-AD94-E3624B79219B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0:56:19.063" v="6870" actId="1076"/>
        <pc:sldMkLst>
          <pc:docMk/>
          <pc:sldMk cId="1038775299" sldId="6142"/>
        </pc:sldMkLst>
        <pc:spChg chg="mod">
          <ac:chgData name="Palaniappan, Somu" userId="c5035697-bc74-4738-abdd-b66049d844ab" providerId="ADAL" clId="{48407182-4389-4B39-84FC-97AE8E484F07}" dt="2021-09-14T00:56:19.063" v="6870" actId="1076"/>
          <ac:spMkLst>
            <pc:docMk/>
            <pc:sldMk cId="1038775299" sldId="6142"/>
            <ac:spMk id="6" creationId="{12AABBA3-F38E-46B1-A35A-AD15FE2CB46F}"/>
          </ac:spMkLst>
        </pc:spChg>
        <pc:spChg chg="add mod">
          <ac:chgData name="Palaniappan, Somu" userId="c5035697-bc74-4738-abdd-b66049d844ab" providerId="ADAL" clId="{48407182-4389-4B39-84FC-97AE8E484F07}" dt="2021-09-13T21:54:19.680" v="5041" actId="113"/>
          <ac:spMkLst>
            <pc:docMk/>
            <pc:sldMk cId="1038775299" sldId="6142"/>
            <ac:spMk id="10" creationId="{CF31DFF7-DB83-40FD-8ABE-06A9A5A95A3B}"/>
          </ac:spMkLst>
        </pc:spChg>
        <pc:picChg chg="del">
          <ac:chgData name="Palaniappan, Somu" userId="c5035697-bc74-4738-abdd-b66049d844ab" providerId="ADAL" clId="{48407182-4389-4B39-84FC-97AE8E484F07}" dt="2021-09-10T14:27:29.952" v="3642" actId="478"/>
          <ac:picMkLst>
            <pc:docMk/>
            <pc:sldMk cId="1038775299" sldId="6142"/>
            <ac:picMk id="11" creationId="{FBD857D6-A705-45D2-89F6-F51B092224F2}"/>
          </ac:picMkLst>
        </pc:picChg>
        <pc:picChg chg="del">
          <ac:chgData name="Palaniappan, Somu" userId="c5035697-bc74-4738-abdd-b66049d844ab" providerId="ADAL" clId="{48407182-4389-4B39-84FC-97AE8E484F07}" dt="2021-09-10T14:27:30.922" v="3643" actId="478"/>
          <ac:picMkLst>
            <pc:docMk/>
            <pc:sldMk cId="1038775299" sldId="6142"/>
            <ac:picMk id="12" creationId="{7332BC8F-DFAF-40F3-A188-3BFAFFE27A4C}"/>
          </ac:picMkLst>
        </pc:picChg>
        <pc:picChg chg="del">
          <ac:chgData name="Palaniappan, Somu" userId="c5035697-bc74-4738-abdd-b66049d844ab" providerId="ADAL" clId="{48407182-4389-4B39-84FC-97AE8E484F07}" dt="2021-09-10T14:27:32.372" v="3644" actId="478"/>
          <ac:picMkLst>
            <pc:docMk/>
            <pc:sldMk cId="1038775299" sldId="6142"/>
            <ac:picMk id="13" creationId="{C2CC3536-F28F-4AB8-8567-94A2FA149D0A}"/>
          </ac:picMkLst>
        </pc:picChg>
        <pc:picChg chg="add mod">
          <ac:chgData name="Palaniappan, Somu" userId="c5035697-bc74-4738-abdd-b66049d844ab" providerId="ADAL" clId="{48407182-4389-4B39-84FC-97AE8E484F07}" dt="2021-09-13T21:48:46.532" v="4613" actId="1076"/>
          <ac:picMkLst>
            <pc:docMk/>
            <pc:sldMk cId="1038775299" sldId="6142"/>
            <ac:picMk id="14" creationId="{BB581E86-FAC2-4099-B0C1-C5B7614E687C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1:30:04.416" v="7219" actId="20577"/>
        <pc:sldMkLst>
          <pc:docMk/>
          <pc:sldMk cId="483767262" sldId="6143"/>
        </pc:sldMkLst>
        <pc:spChg chg="add mod">
          <ac:chgData name="Palaniappan, Somu" userId="c5035697-bc74-4738-abdd-b66049d844ab" providerId="ADAL" clId="{48407182-4389-4B39-84FC-97AE8E484F07}" dt="2021-09-14T01:30:04.416" v="7219" actId="20577"/>
          <ac:spMkLst>
            <pc:docMk/>
            <pc:sldMk cId="483767262" sldId="6143"/>
            <ac:spMk id="5" creationId="{5A729781-67DD-45A6-B257-3646768B278D}"/>
          </ac:spMkLst>
        </pc:spChg>
        <pc:spChg chg="mod">
          <ac:chgData name="Palaniappan, Somu" userId="c5035697-bc74-4738-abdd-b66049d844ab" providerId="ADAL" clId="{48407182-4389-4B39-84FC-97AE8E484F07}" dt="2021-09-14T00:56:29.324" v="6873" actId="1076"/>
          <ac:spMkLst>
            <pc:docMk/>
            <pc:sldMk cId="483767262" sldId="6143"/>
            <ac:spMk id="6" creationId="{12AABBA3-F38E-46B1-A35A-AD15FE2CB46F}"/>
          </ac:spMkLst>
        </pc:spChg>
        <pc:picChg chg="del">
          <ac:chgData name="Palaniappan, Somu" userId="c5035697-bc74-4738-abdd-b66049d844ab" providerId="ADAL" clId="{48407182-4389-4B39-84FC-97AE8E484F07}" dt="2021-09-10T14:27:53.439" v="3649" actId="478"/>
          <ac:picMkLst>
            <pc:docMk/>
            <pc:sldMk cId="483767262" sldId="6143"/>
            <ac:picMk id="11" creationId="{FBD857D6-A705-45D2-89F6-F51B092224F2}"/>
          </ac:picMkLst>
        </pc:picChg>
        <pc:picChg chg="del">
          <ac:chgData name="Palaniappan, Somu" userId="c5035697-bc74-4738-abdd-b66049d844ab" providerId="ADAL" clId="{48407182-4389-4B39-84FC-97AE8E484F07}" dt="2021-09-10T14:27:55.770" v="3650" actId="478"/>
          <ac:picMkLst>
            <pc:docMk/>
            <pc:sldMk cId="483767262" sldId="6143"/>
            <ac:picMk id="12" creationId="{7332BC8F-DFAF-40F3-A188-3BFAFFE27A4C}"/>
          </ac:picMkLst>
        </pc:picChg>
        <pc:picChg chg="del">
          <ac:chgData name="Palaniappan, Somu" userId="c5035697-bc74-4738-abdd-b66049d844ab" providerId="ADAL" clId="{48407182-4389-4B39-84FC-97AE8E484F07}" dt="2021-09-10T14:27:57.870" v="3651" actId="478"/>
          <ac:picMkLst>
            <pc:docMk/>
            <pc:sldMk cId="483767262" sldId="6143"/>
            <ac:picMk id="13" creationId="{C2CC3536-F28F-4AB8-8567-94A2FA149D0A}"/>
          </ac:picMkLst>
        </pc:picChg>
        <pc:picChg chg="add mod">
          <ac:chgData name="Palaniappan, Somu" userId="c5035697-bc74-4738-abdd-b66049d844ab" providerId="ADAL" clId="{48407182-4389-4B39-84FC-97AE8E484F07}" dt="2021-09-10T14:28:02.619" v="3652"/>
          <ac:picMkLst>
            <pc:docMk/>
            <pc:sldMk cId="483767262" sldId="6143"/>
            <ac:picMk id="14" creationId="{4090F741-50FD-4A6F-A2D7-4EE8C32F5CFC}"/>
          </ac:picMkLst>
        </pc:picChg>
        <pc:picChg chg="add mod">
          <ac:chgData name="Palaniappan, Somu" userId="c5035697-bc74-4738-abdd-b66049d844ab" providerId="ADAL" clId="{48407182-4389-4B39-84FC-97AE8E484F07}" dt="2021-09-13T21:58:10.303" v="5043" actId="1076"/>
          <ac:picMkLst>
            <pc:docMk/>
            <pc:sldMk cId="483767262" sldId="6143"/>
            <ac:picMk id="15" creationId="{0E08C94C-D783-4A8E-955A-40D40F61AA20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1:32:02.630" v="7243" actId="1076"/>
        <pc:sldMkLst>
          <pc:docMk/>
          <pc:sldMk cId="1556433070" sldId="6144"/>
        </pc:sldMkLst>
        <pc:spChg chg="mod">
          <ac:chgData name="Palaniappan, Somu" userId="c5035697-bc74-4738-abdd-b66049d844ab" providerId="ADAL" clId="{48407182-4389-4B39-84FC-97AE8E484F07}" dt="2021-09-14T00:56:42.339" v="6876" actId="1076"/>
          <ac:spMkLst>
            <pc:docMk/>
            <pc:sldMk cId="1556433070" sldId="6144"/>
            <ac:spMk id="6" creationId="{12AABBA3-F38E-46B1-A35A-AD15FE2CB46F}"/>
          </ac:spMkLst>
        </pc:spChg>
        <pc:spChg chg="add mod">
          <ac:chgData name="Palaniappan, Somu" userId="c5035697-bc74-4738-abdd-b66049d844ab" providerId="ADAL" clId="{48407182-4389-4B39-84FC-97AE8E484F07}" dt="2021-09-14T01:32:02.630" v="7243" actId="1076"/>
          <ac:spMkLst>
            <pc:docMk/>
            <pc:sldMk cId="1556433070" sldId="6144"/>
            <ac:spMk id="13" creationId="{E0D09D6C-C26F-4E93-A900-85DC05F8F887}"/>
          </ac:spMkLst>
        </pc:spChg>
        <pc:grpChg chg="add mod">
          <ac:chgData name="Palaniappan, Somu" userId="c5035697-bc74-4738-abdd-b66049d844ab" providerId="ADAL" clId="{48407182-4389-4B39-84FC-97AE8E484F07}" dt="2021-09-14T00:10:51.383" v="5175" actId="1076"/>
          <ac:grpSpMkLst>
            <pc:docMk/>
            <pc:sldMk cId="1556433070" sldId="6144"/>
            <ac:grpSpMk id="5" creationId="{39571B05-8AEB-46D7-A1EF-CDF52C9A73EB}"/>
          </ac:grpSpMkLst>
        </pc:grpChg>
        <pc:picChg chg="add mod">
          <ac:chgData name="Palaniappan, Somu" userId="c5035697-bc74-4738-abdd-b66049d844ab" providerId="ADAL" clId="{48407182-4389-4B39-84FC-97AE8E484F07}" dt="2021-09-10T14:29:41.756" v="3727" actId="164"/>
          <ac:picMkLst>
            <pc:docMk/>
            <pc:sldMk cId="1556433070" sldId="6144"/>
            <ac:picMk id="10" creationId="{F12083E1-D1FC-4DEB-8F62-2A1C3A5E5E95}"/>
          </ac:picMkLst>
        </pc:picChg>
        <pc:picChg chg="add mod">
          <ac:chgData name="Palaniappan, Somu" userId="c5035697-bc74-4738-abdd-b66049d844ab" providerId="ADAL" clId="{48407182-4389-4B39-84FC-97AE8E484F07}" dt="2021-09-10T14:29:41.756" v="3727" actId="164"/>
          <ac:picMkLst>
            <pc:docMk/>
            <pc:sldMk cId="1556433070" sldId="6144"/>
            <ac:picMk id="11" creationId="{E31789FE-DBFE-48D5-898B-FF0E22423ACF}"/>
          </ac:picMkLst>
        </pc:picChg>
        <pc:picChg chg="add mod">
          <ac:chgData name="Palaniappan, Somu" userId="c5035697-bc74-4738-abdd-b66049d844ab" providerId="ADAL" clId="{48407182-4389-4B39-84FC-97AE8E484F07}" dt="2021-09-10T14:29:41.756" v="3727" actId="164"/>
          <ac:picMkLst>
            <pc:docMk/>
            <pc:sldMk cId="1556433070" sldId="6144"/>
            <ac:picMk id="12" creationId="{1F11AD8B-ECF3-4461-A7C4-1DFE5F07F308}"/>
          </ac:picMkLst>
        </pc:picChg>
        <pc:picChg chg="del">
          <ac:chgData name="Palaniappan, Somu" userId="c5035697-bc74-4738-abdd-b66049d844ab" providerId="ADAL" clId="{48407182-4389-4B39-84FC-97AE8E484F07}" dt="2021-09-10T14:29:16.670" v="3724" actId="478"/>
          <ac:picMkLst>
            <pc:docMk/>
            <pc:sldMk cId="1556433070" sldId="6144"/>
            <ac:picMk id="14" creationId="{BB581E86-FAC2-4099-B0C1-C5B7614E687C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3:24:31.147" v="7703" actId="20577"/>
        <pc:sldMkLst>
          <pc:docMk/>
          <pc:sldMk cId="3863352827" sldId="6145"/>
        </pc:sldMkLst>
        <pc:spChg chg="add mod">
          <ac:chgData name="Palaniappan, Somu" userId="c5035697-bc74-4738-abdd-b66049d844ab" providerId="ADAL" clId="{48407182-4389-4B39-84FC-97AE8E484F07}" dt="2021-09-14T00:26:21.610" v="6274" actId="2711"/>
          <ac:spMkLst>
            <pc:docMk/>
            <pc:sldMk cId="3863352827" sldId="6145"/>
            <ac:spMk id="5" creationId="{942A91C7-3A78-43F8-A823-6B17FB5CEDE0}"/>
          </ac:spMkLst>
        </pc:spChg>
        <pc:spChg chg="mod">
          <ac:chgData name="Palaniappan, Somu" userId="c5035697-bc74-4738-abdd-b66049d844ab" providerId="ADAL" clId="{48407182-4389-4B39-84FC-97AE8E484F07}" dt="2021-09-14T03:24:31.147" v="7703" actId="20577"/>
          <ac:spMkLst>
            <pc:docMk/>
            <pc:sldMk cId="3863352827" sldId="6145"/>
            <ac:spMk id="6" creationId="{12AABBA3-F38E-46B1-A35A-AD15FE2CB46F}"/>
          </ac:spMkLst>
        </pc:spChg>
        <pc:grpChg chg="del">
          <ac:chgData name="Palaniappan, Somu" userId="c5035697-bc74-4738-abdd-b66049d844ab" providerId="ADAL" clId="{48407182-4389-4B39-84FC-97AE8E484F07}" dt="2021-09-10T14:30:32.525" v="3760" actId="478"/>
          <ac:grpSpMkLst>
            <pc:docMk/>
            <pc:sldMk cId="3863352827" sldId="6145"/>
            <ac:grpSpMk id="5" creationId="{39571B05-8AEB-46D7-A1EF-CDF52C9A73EB}"/>
          </ac:grpSpMkLst>
        </pc:grpChg>
        <pc:grpChg chg="add mod">
          <ac:chgData name="Palaniappan, Somu" userId="c5035697-bc74-4738-abdd-b66049d844ab" providerId="ADAL" clId="{48407182-4389-4B39-84FC-97AE8E484F07}" dt="2021-09-10T14:30:44.736" v="3764" actId="1076"/>
          <ac:grpSpMkLst>
            <pc:docMk/>
            <pc:sldMk cId="3863352827" sldId="6145"/>
            <ac:grpSpMk id="16" creationId="{DAD78CA3-E0E1-464F-89E4-3FB1DDDB077C}"/>
          </ac:grpSpMkLst>
        </pc:grpChg>
        <pc:picChg chg="add mod">
          <ac:chgData name="Palaniappan, Somu" userId="c5035697-bc74-4738-abdd-b66049d844ab" providerId="ADAL" clId="{48407182-4389-4B39-84FC-97AE8E484F07}" dt="2021-09-10T14:30:37.605" v="3762" actId="164"/>
          <ac:picMkLst>
            <pc:docMk/>
            <pc:sldMk cId="3863352827" sldId="6145"/>
            <ac:picMk id="13" creationId="{D0D50A4E-B068-45F3-8273-05B1200FEFF9}"/>
          </ac:picMkLst>
        </pc:picChg>
        <pc:picChg chg="add mod">
          <ac:chgData name="Palaniappan, Somu" userId="c5035697-bc74-4738-abdd-b66049d844ab" providerId="ADAL" clId="{48407182-4389-4B39-84FC-97AE8E484F07}" dt="2021-09-10T14:30:37.605" v="3762" actId="164"/>
          <ac:picMkLst>
            <pc:docMk/>
            <pc:sldMk cId="3863352827" sldId="6145"/>
            <ac:picMk id="14" creationId="{B5D8872B-C1DB-4001-ADCA-F32AE89475C9}"/>
          </ac:picMkLst>
        </pc:picChg>
        <pc:picChg chg="add mod">
          <ac:chgData name="Palaniappan, Somu" userId="c5035697-bc74-4738-abdd-b66049d844ab" providerId="ADAL" clId="{48407182-4389-4B39-84FC-97AE8E484F07}" dt="2021-09-10T14:30:37.605" v="3762" actId="164"/>
          <ac:picMkLst>
            <pc:docMk/>
            <pc:sldMk cId="3863352827" sldId="6145"/>
            <ac:picMk id="15" creationId="{16271B11-59D0-4753-86F9-3BE58A85FD74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1:08:06.237" v="7058" actId="164"/>
        <pc:sldMkLst>
          <pc:docMk/>
          <pc:sldMk cId="160685663" sldId="6146"/>
        </pc:sldMkLst>
        <pc:spChg chg="mod">
          <ac:chgData name="Palaniappan, Somu" userId="c5035697-bc74-4738-abdd-b66049d844ab" providerId="ADAL" clId="{48407182-4389-4B39-84FC-97AE8E484F07}" dt="2021-09-14T00:57:10.519" v="6886" actId="20577"/>
          <ac:spMkLst>
            <pc:docMk/>
            <pc:sldMk cId="160685663" sldId="6146"/>
            <ac:spMk id="6" creationId="{12AABBA3-F38E-46B1-A35A-AD15FE2CB46F}"/>
          </ac:spMkLst>
        </pc:spChg>
        <pc:spChg chg="add del">
          <ac:chgData name="Palaniappan, Somu" userId="c5035697-bc74-4738-abdd-b66049d844ab" providerId="ADAL" clId="{48407182-4389-4B39-84FC-97AE8E484F07}" dt="2021-09-14T01:07:17.162" v="7054" actId="11529"/>
          <ac:spMkLst>
            <pc:docMk/>
            <pc:sldMk cId="160685663" sldId="6146"/>
            <ac:spMk id="10" creationId="{E8D8742B-840A-417A-A657-75FE200E58BF}"/>
          </ac:spMkLst>
        </pc:spChg>
        <pc:spChg chg="add mod">
          <ac:chgData name="Palaniappan, Somu" userId="c5035697-bc74-4738-abdd-b66049d844ab" providerId="ADAL" clId="{48407182-4389-4B39-84FC-97AE8E484F07}" dt="2021-09-14T01:08:06.237" v="7058" actId="164"/>
          <ac:spMkLst>
            <pc:docMk/>
            <pc:sldMk cId="160685663" sldId="6146"/>
            <ac:spMk id="11" creationId="{13F9E5A9-C763-46BC-AE96-114E7E9876A9}"/>
          </ac:spMkLst>
        </pc:spChg>
        <pc:grpChg chg="add mod">
          <ac:chgData name="Palaniappan, Somu" userId="c5035697-bc74-4738-abdd-b66049d844ab" providerId="ADAL" clId="{48407182-4389-4B39-84FC-97AE8E484F07}" dt="2021-09-14T01:08:06.237" v="7058" actId="164"/>
          <ac:grpSpMkLst>
            <pc:docMk/>
            <pc:sldMk cId="160685663" sldId="6146"/>
            <ac:grpSpMk id="5" creationId="{F681E2D0-AF96-4C15-A7FF-8F8F6BEB901E}"/>
          </ac:grpSpMkLst>
        </pc:grpChg>
        <pc:grpChg chg="add mod">
          <ac:chgData name="Palaniappan, Somu" userId="c5035697-bc74-4738-abdd-b66049d844ab" providerId="ADAL" clId="{48407182-4389-4B39-84FC-97AE8E484F07}" dt="2021-09-14T01:08:06.237" v="7058" actId="164"/>
          <ac:grpSpMkLst>
            <pc:docMk/>
            <pc:sldMk cId="160685663" sldId="6146"/>
            <ac:grpSpMk id="12" creationId="{34B0BCEC-8811-4ED6-8A91-2EE0D95A308B}"/>
          </ac:grpSpMkLst>
        </pc:grpChg>
        <pc:grpChg chg="del">
          <ac:chgData name="Palaniappan, Somu" userId="c5035697-bc74-4738-abdd-b66049d844ab" providerId="ADAL" clId="{48407182-4389-4B39-84FC-97AE8E484F07}" dt="2021-09-10T14:31:32.010" v="3813" actId="478"/>
          <ac:grpSpMkLst>
            <pc:docMk/>
            <pc:sldMk cId="160685663" sldId="6146"/>
            <ac:grpSpMk id="16" creationId="{DAD78CA3-E0E1-464F-89E4-3FB1DDDB077C}"/>
          </ac:grpSpMkLst>
        </pc:grpChg>
        <pc:picChg chg="add mod">
          <ac:chgData name="Palaniappan, Somu" userId="c5035697-bc74-4738-abdd-b66049d844ab" providerId="ADAL" clId="{48407182-4389-4B39-84FC-97AE8E484F07}" dt="2021-09-10T14:31:44.609" v="3815" actId="164"/>
          <ac:picMkLst>
            <pc:docMk/>
            <pc:sldMk cId="160685663" sldId="6146"/>
            <ac:picMk id="17" creationId="{7513D963-897A-4415-9F9E-B5BFF4842880}"/>
          </ac:picMkLst>
        </pc:picChg>
        <pc:picChg chg="add mod">
          <ac:chgData name="Palaniappan, Somu" userId="c5035697-bc74-4738-abdd-b66049d844ab" providerId="ADAL" clId="{48407182-4389-4B39-84FC-97AE8E484F07}" dt="2021-09-14T00:09:45.527" v="5171" actId="1076"/>
          <ac:picMkLst>
            <pc:docMk/>
            <pc:sldMk cId="160685663" sldId="6146"/>
            <ac:picMk id="18" creationId="{F928CEF3-CE5B-4ED1-992A-E278D48F2A0B}"/>
          </ac:picMkLst>
        </pc:picChg>
        <pc:picChg chg="add mod">
          <ac:chgData name="Palaniappan, Somu" userId="c5035697-bc74-4738-abdd-b66049d844ab" providerId="ADAL" clId="{48407182-4389-4B39-84FC-97AE8E484F07}" dt="2021-09-14T00:09:51.270" v="5172" actId="1076"/>
          <ac:picMkLst>
            <pc:docMk/>
            <pc:sldMk cId="160685663" sldId="6146"/>
            <ac:picMk id="19" creationId="{3743FE59-2B91-4D51-82B9-408B47BFB1FF}"/>
          </ac:picMkLst>
        </pc:picChg>
        <pc:picChg chg="add mod">
          <ac:chgData name="Palaniappan, Somu" userId="c5035697-bc74-4738-abdd-b66049d844ab" providerId="ADAL" clId="{48407182-4389-4B39-84FC-97AE8E484F07}" dt="2021-09-10T14:31:44.609" v="3815" actId="164"/>
          <ac:picMkLst>
            <pc:docMk/>
            <pc:sldMk cId="160685663" sldId="6146"/>
            <ac:picMk id="20" creationId="{213C40EF-8376-4B3D-8367-C589730DED73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0:58:26.571" v="6888" actId="1076"/>
        <pc:sldMkLst>
          <pc:docMk/>
          <pc:sldMk cId="3282447473" sldId="6147"/>
        </pc:sldMkLst>
        <pc:spChg chg="add mod">
          <ac:chgData name="Palaniappan, Somu" userId="c5035697-bc74-4738-abdd-b66049d844ab" providerId="ADAL" clId="{48407182-4389-4B39-84FC-97AE8E484F07}" dt="2021-09-14T00:26:13.529" v="6273" actId="2711"/>
          <ac:spMkLst>
            <pc:docMk/>
            <pc:sldMk cId="3282447473" sldId="6147"/>
            <ac:spMk id="5" creationId="{31886745-93A7-4407-8A73-5B8741683DB1}"/>
          </ac:spMkLst>
        </pc:spChg>
        <pc:spChg chg="mod">
          <ac:chgData name="Palaniappan, Somu" userId="c5035697-bc74-4738-abdd-b66049d844ab" providerId="ADAL" clId="{48407182-4389-4B39-84FC-97AE8E484F07}" dt="2021-09-14T00:58:26.571" v="6888" actId="1076"/>
          <ac:spMkLst>
            <pc:docMk/>
            <pc:sldMk cId="3282447473" sldId="6147"/>
            <ac:spMk id="6" creationId="{12AABBA3-F38E-46B1-A35A-AD15FE2CB46F}"/>
          </ac:spMkLst>
        </pc:spChg>
        <pc:grpChg chg="del">
          <ac:chgData name="Palaniappan, Somu" userId="c5035697-bc74-4738-abdd-b66049d844ab" providerId="ADAL" clId="{48407182-4389-4B39-84FC-97AE8E484F07}" dt="2021-09-10T14:32:41.225" v="3851" actId="478"/>
          <ac:grpSpMkLst>
            <pc:docMk/>
            <pc:sldMk cId="3282447473" sldId="6147"/>
            <ac:grpSpMk id="5" creationId="{F681E2D0-AF96-4C15-A7FF-8F8F6BEB901E}"/>
          </ac:grpSpMkLst>
        </pc:grpChg>
        <pc:grpChg chg="add mod">
          <ac:chgData name="Palaniappan, Somu" userId="c5035697-bc74-4738-abdd-b66049d844ab" providerId="ADAL" clId="{48407182-4389-4B39-84FC-97AE8E484F07}" dt="2021-09-14T00:21:45.575" v="5959" actId="1076"/>
          <ac:grpSpMkLst>
            <pc:docMk/>
            <pc:sldMk cId="3282447473" sldId="6147"/>
            <ac:grpSpMk id="10" creationId="{2864669F-4ADA-4E78-BDA0-C38C1114FC1B}"/>
          </ac:grpSpMkLst>
        </pc:grpChg>
        <pc:picChg chg="add mod">
          <ac:chgData name="Palaniappan, Somu" userId="c5035697-bc74-4738-abdd-b66049d844ab" providerId="ADAL" clId="{48407182-4389-4B39-84FC-97AE8E484F07}" dt="2021-09-10T14:32:51.554" v="3853" actId="164"/>
          <ac:picMkLst>
            <pc:docMk/>
            <pc:sldMk cId="3282447473" sldId="6147"/>
            <ac:picMk id="14" creationId="{0636CF07-3057-48F6-8E70-BC609E2FAAAB}"/>
          </ac:picMkLst>
        </pc:picChg>
        <pc:picChg chg="add mod">
          <ac:chgData name="Palaniappan, Somu" userId="c5035697-bc74-4738-abdd-b66049d844ab" providerId="ADAL" clId="{48407182-4389-4B39-84FC-97AE8E484F07}" dt="2021-09-10T14:32:51.554" v="3853" actId="164"/>
          <ac:picMkLst>
            <pc:docMk/>
            <pc:sldMk cId="3282447473" sldId="6147"/>
            <ac:picMk id="15" creationId="{529A1512-A81B-49A6-A9BB-2E1EA4C9D82C}"/>
          </ac:picMkLst>
        </pc:picChg>
        <pc:picChg chg="add mod">
          <ac:chgData name="Palaniappan, Somu" userId="c5035697-bc74-4738-abdd-b66049d844ab" providerId="ADAL" clId="{48407182-4389-4B39-84FC-97AE8E484F07}" dt="2021-09-10T14:32:51.554" v="3853" actId="164"/>
          <ac:picMkLst>
            <pc:docMk/>
            <pc:sldMk cId="3282447473" sldId="6147"/>
            <ac:picMk id="16" creationId="{5ED6527D-FDE1-4478-8D09-E4B032D235D3}"/>
          </ac:picMkLst>
        </pc:picChg>
        <pc:picChg chg="add mod">
          <ac:chgData name="Palaniappan, Somu" userId="c5035697-bc74-4738-abdd-b66049d844ab" providerId="ADAL" clId="{48407182-4389-4B39-84FC-97AE8E484F07}" dt="2021-09-10T14:32:51.554" v="3853" actId="164"/>
          <ac:picMkLst>
            <pc:docMk/>
            <pc:sldMk cId="3282447473" sldId="6147"/>
            <ac:picMk id="21" creationId="{05D0C737-03AC-4AB6-8B17-2AE425E8173B}"/>
          </ac:picMkLst>
        </pc:picChg>
      </pc:sldChg>
      <pc:sldChg chg="new del">
        <pc:chgData name="Palaniappan, Somu" userId="c5035697-bc74-4738-abdd-b66049d844ab" providerId="ADAL" clId="{48407182-4389-4B39-84FC-97AE8E484F07}" dt="2021-09-10T14:33:33.991" v="3856" actId="47"/>
        <pc:sldMkLst>
          <pc:docMk/>
          <pc:sldMk cId="2123627076" sldId="6148"/>
        </pc:sldMkLst>
      </pc:sldChg>
      <pc:sldChg chg="addSp delSp modSp add mod">
        <pc:chgData name="Palaniappan, Somu" userId="c5035697-bc74-4738-abdd-b66049d844ab" providerId="ADAL" clId="{48407182-4389-4B39-84FC-97AE8E484F07}" dt="2021-09-14T00:58:34.410" v="6890" actId="1076"/>
        <pc:sldMkLst>
          <pc:docMk/>
          <pc:sldMk cId="3659253501" sldId="6148"/>
        </pc:sldMkLst>
        <pc:spChg chg="mod">
          <ac:chgData name="Palaniappan, Somu" userId="c5035697-bc74-4738-abdd-b66049d844ab" providerId="ADAL" clId="{48407182-4389-4B39-84FC-97AE8E484F07}" dt="2021-09-14T00:58:34.410" v="6890" actId="1076"/>
          <ac:spMkLst>
            <pc:docMk/>
            <pc:sldMk cId="3659253501" sldId="6148"/>
            <ac:spMk id="6" creationId="{12AABBA3-F38E-46B1-A35A-AD15FE2CB46F}"/>
          </ac:spMkLst>
        </pc:spChg>
        <pc:spChg chg="add del mod">
          <ac:chgData name="Palaniappan, Somu" userId="c5035697-bc74-4738-abdd-b66049d844ab" providerId="ADAL" clId="{48407182-4389-4B39-84FC-97AE8E484F07}" dt="2021-09-14T00:26:08.475" v="6272"/>
          <ac:spMkLst>
            <pc:docMk/>
            <pc:sldMk cId="3659253501" sldId="6148"/>
            <ac:spMk id="10" creationId="{EC3E56CA-E1FE-465A-BBEC-8504E8953D18}"/>
          </ac:spMkLst>
        </pc:spChg>
        <pc:spChg chg="add mod">
          <ac:chgData name="Palaniappan, Somu" userId="c5035697-bc74-4738-abdd-b66049d844ab" providerId="ADAL" clId="{48407182-4389-4B39-84FC-97AE8E484F07}" dt="2021-09-14T00:27:54.502" v="6447" actId="1076"/>
          <ac:spMkLst>
            <pc:docMk/>
            <pc:sldMk cId="3659253501" sldId="6148"/>
            <ac:spMk id="11" creationId="{B151ABBE-EEBA-4F57-A76C-6B9DB27BD1B6}"/>
          </ac:spMkLst>
        </pc:spChg>
        <pc:grpChg chg="add mod">
          <ac:chgData name="Palaniappan, Somu" userId="c5035697-bc74-4738-abdd-b66049d844ab" providerId="ADAL" clId="{48407182-4389-4B39-84FC-97AE8E484F07}" dt="2021-09-14T00:25:59.550" v="6269" actId="1076"/>
          <ac:grpSpMkLst>
            <pc:docMk/>
            <pc:sldMk cId="3659253501" sldId="6148"/>
            <ac:grpSpMk id="5" creationId="{EF4A74D8-039A-49A3-B267-4038B19E5F74}"/>
          </ac:grpSpMkLst>
        </pc:grpChg>
        <pc:grpChg chg="del">
          <ac:chgData name="Palaniappan, Somu" userId="c5035697-bc74-4738-abdd-b66049d844ab" providerId="ADAL" clId="{48407182-4389-4B39-84FC-97AE8E484F07}" dt="2021-09-10T14:34:01.691" v="3858" actId="478"/>
          <ac:grpSpMkLst>
            <pc:docMk/>
            <pc:sldMk cId="3659253501" sldId="6148"/>
            <ac:grpSpMk id="10" creationId="{2864669F-4ADA-4E78-BDA0-C38C1114FC1B}"/>
          </ac:grpSpMkLst>
        </pc:grpChg>
        <pc:picChg chg="add mod">
          <ac:chgData name="Palaniappan, Somu" userId="c5035697-bc74-4738-abdd-b66049d844ab" providerId="ADAL" clId="{48407182-4389-4B39-84FC-97AE8E484F07}" dt="2021-09-10T14:34:21.282" v="3860" actId="164"/>
          <ac:picMkLst>
            <pc:docMk/>
            <pc:sldMk cId="3659253501" sldId="6148"/>
            <ac:picMk id="17" creationId="{0CC834E0-61BB-4F38-9077-CF46C27BCCD6}"/>
          </ac:picMkLst>
        </pc:picChg>
        <pc:picChg chg="add mod">
          <ac:chgData name="Palaniappan, Somu" userId="c5035697-bc74-4738-abdd-b66049d844ab" providerId="ADAL" clId="{48407182-4389-4B39-84FC-97AE8E484F07}" dt="2021-09-10T14:34:21.282" v="3860" actId="164"/>
          <ac:picMkLst>
            <pc:docMk/>
            <pc:sldMk cId="3659253501" sldId="6148"/>
            <ac:picMk id="18" creationId="{09E2251F-217A-4CC1-872F-CCE7738E3A5E}"/>
          </ac:picMkLst>
        </pc:picChg>
        <pc:picChg chg="add mod">
          <ac:chgData name="Palaniappan, Somu" userId="c5035697-bc74-4738-abdd-b66049d844ab" providerId="ADAL" clId="{48407182-4389-4B39-84FC-97AE8E484F07}" dt="2021-09-10T14:34:21.282" v="3860" actId="164"/>
          <ac:picMkLst>
            <pc:docMk/>
            <pc:sldMk cId="3659253501" sldId="6148"/>
            <ac:picMk id="19" creationId="{9E204354-C70F-4742-97CA-C064CBE99F5C}"/>
          </ac:picMkLst>
        </pc:picChg>
      </pc:sldChg>
      <pc:sldChg chg="new del">
        <pc:chgData name="Palaniappan, Somu" userId="c5035697-bc74-4738-abdd-b66049d844ab" providerId="ADAL" clId="{48407182-4389-4B39-84FC-97AE8E484F07}" dt="2021-09-10T14:34:44.306" v="3864" actId="47"/>
        <pc:sldMkLst>
          <pc:docMk/>
          <pc:sldMk cId="3001026049" sldId="6149"/>
        </pc:sldMkLst>
      </pc:sldChg>
      <pc:sldChg chg="addSp delSp modSp add mod">
        <pc:chgData name="Palaniappan, Somu" userId="c5035697-bc74-4738-abdd-b66049d844ab" providerId="ADAL" clId="{48407182-4389-4B39-84FC-97AE8E484F07}" dt="2021-09-14T02:43:02.023" v="7386" actId="1076"/>
        <pc:sldMkLst>
          <pc:docMk/>
          <pc:sldMk cId="3500564157" sldId="6149"/>
        </pc:sldMkLst>
        <pc:spChg chg="mod">
          <ac:chgData name="Palaniappan, Somu" userId="c5035697-bc74-4738-abdd-b66049d844ab" providerId="ADAL" clId="{48407182-4389-4B39-84FC-97AE8E484F07}" dt="2021-09-14T00:58:45.846" v="6893" actId="1076"/>
          <ac:spMkLst>
            <pc:docMk/>
            <pc:sldMk cId="3500564157" sldId="6149"/>
            <ac:spMk id="6" creationId="{12AABBA3-F38E-46B1-A35A-AD15FE2CB46F}"/>
          </ac:spMkLst>
        </pc:spChg>
        <pc:grpChg chg="del mod">
          <ac:chgData name="Palaniappan, Somu" userId="c5035697-bc74-4738-abdd-b66049d844ab" providerId="ADAL" clId="{48407182-4389-4B39-84FC-97AE8E484F07}" dt="2021-09-10T14:35:21.328" v="3875" actId="478"/>
          <ac:grpSpMkLst>
            <pc:docMk/>
            <pc:sldMk cId="3500564157" sldId="6149"/>
            <ac:grpSpMk id="5" creationId="{EF4A74D8-039A-49A3-B267-4038B19E5F74}"/>
          </ac:grpSpMkLst>
        </pc:grpChg>
        <pc:grpChg chg="add mod">
          <ac:chgData name="Palaniappan, Somu" userId="c5035697-bc74-4738-abdd-b66049d844ab" providerId="ADAL" clId="{48407182-4389-4B39-84FC-97AE8E484F07}" dt="2021-09-14T02:43:02.023" v="7386" actId="1076"/>
          <ac:grpSpMkLst>
            <pc:docMk/>
            <pc:sldMk cId="3500564157" sldId="6149"/>
            <ac:grpSpMk id="10" creationId="{B3427DD5-BA5C-4D62-99FF-BA15C43FE9BF}"/>
          </ac:grpSpMkLst>
        </pc:grpChg>
        <pc:picChg chg="add mod">
          <ac:chgData name="Palaniappan, Somu" userId="c5035697-bc74-4738-abdd-b66049d844ab" providerId="ADAL" clId="{48407182-4389-4B39-84FC-97AE8E484F07}" dt="2021-09-10T14:35:35.977" v="3878" actId="164"/>
          <ac:picMkLst>
            <pc:docMk/>
            <pc:sldMk cId="3500564157" sldId="6149"/>
            <ac:picMk id="13" creationId="{CC699C00-06B1-4244-88DA-8AC6B4CEC0F3}"/>
          </ac:picMkLst>
        </pc:picChg>
        <pc:picChg chg="add mod">
          <ac:chgData name="Palaniappan, Somu" userId="c5035697-bc74-4738-abdd-b66049d844ab" providerId="ADAL" clId="{48407182-4389-4B39-84FC-97AE8E484F07}" dt="2021-09-10T14:35:35.977" v="3878" actId="164"/>
          <ac:picMkLst>
            <pc:docMk/>
            <pc:sldMk cId="3500564157" sldId="6149"/>
            <ac:picMk id="14" creationId="{3895E215-B101-4044-A1BD-518304705486}"/>
          </ac:picMkLst>
        </pc:picChg>
        <pc:picChg chg="add mod">
          <ac:chgData name="Palaniappan, Somu" userId="c5035697-bc74-4738-abdd-b66049d844ab" providerId="ADAL" clId="{48407182-4389-4B39-84FC-97AE8E484F07}" dt="2021-09-10T14:35:35.977" v="3878" actId="164"/>
          <ac:picMkLst>
            <pc:docMk/>
            <pc:sldMk cId="3500564157" sldId="6149"/>
            <ac:picMk id="15" creationId="{8FB4E734-5146-4DD8-816B-D06818693DDA}"/>
          </ac:picMkLst>
        </pc:picChg>
        <pc:picChg chg="add mod">
          <ac:chgData name="Palaniappan, Somu" userId="c5035697-bc74-4738-abdd-b66049d844ab" providerId="ADAL" clId="{48407182-4389-4B39-84FC-97AE8E484F07}" dt="2021-09-10T14:35:35.977" v="3878" actId="164"/>
          <ac:picMkLst>
            <pc:docMk/>
            <pc:sldMk cId="3500564157" sldId="6149"/>
            <ac:picMk id="16" creationId="{2D71F760-2A8D-415D-932F-2E72DDE12178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2:45:19.052" v="7391" actId="164"/>
        <pc:sldMkLst>
          <pc:docMk/>
          <pc:sldMk cId="782808153" sldId="6150"/>
        </pc:sldMkLst>
        <pc:spChg chg="mod">
          <ac:chgData name="Palaniappan, Somu" userId="c5035697-bc74-4738-abdd-b66049d844ab" providerId="ADAL" clId="{48407182-4389-4B39-84FC-97AE8E484F07}" dt="2021-09-14T00:58:54.094" v="6895" actId="1076"/>
          <ac:spMkLst>
            <pc:docMk/>
            <pc:sldMk cId="782808153" sldId="6150"/>
            <ac:spMk id="6" creationId="{12AABBA3-F38E-46B1-A35A-AD15FE2CB46F}"/>
          </ac:spMkLst>
        </pc:spChg>
        <pc:spChg chg="add mod">
          <ac:chgData name="Palaniappan, Somu" userId="c5035697-bc74-4738-abdd-b66049d844ab" providerId="ADAL" clId="{48407182-4389-4B39-84FC-97AE8E484F07}" dt="2021-09-14T00:32:47.064" v="6679" actId="2711"/>
          <ac:spMkLst>
            <pc:docMk/>
            <pc:sldMk cId="782808153" sldId="6150"/>
            <ac:spMk id="10" creationId="{792ECA5C-A1B8-439C-9980-3C8C4D6E3A40}"/>
          </ac:spMkLst>
        </pc:spChg>
        <pc:spChg chg="add mod">
          <ac:chgData name="Palaniappan, Somu" userId="c5035697-bc74-4738-abdd-b66049d844ab" providerId="ADAL" clId="{48407182-4389-4B39-84FC-97AE8E484F07}" dt="2021-09-14T02:45:19.052" v="7391" actId="164"/>
          <ac:spMkLst>
            <pc:docMk/>
            <pc:sldMk cId="782808153" sldId="6150"/>
            <ac:spMk id="14" creationId="{89DAD2D7-11DB-4750-A3CD-9358C30DEA28}"/>
          </ac:spMkLst>
        </pc:spChg>
        <pc:grpChg chg="add mod">
          <ac:chgData name="Palaniappan, Somu" userId="c5035697-bc74-4738-abdd-b66049d844ab" providerId="ADAL" clId="{48407182-4389-4B39-84FC-97AE8E484F07}" dt="2021-09-14T02:45:19.052" v="7391" actId="164"/>
          <ac:grpSpMkLst>
            <pc:docMk/>
            <pc:sldMk cId="782808153" sldId="6150"/>
            <ac:grpSpMk id="5" creationId="{28FC9022-EE68-4CC7-93F6-5A1E1E516106}"/>
          </ac:grpSpMkLst>
        </pc:grpChg>
        <pc:grpChg chg="del">
          <ac:chgData name="Palaniappan, Somu" userId="c5035697-bc74-4738-abdd-b66049d844ab" providerId="ADAL" clId="{48407182-4389-4B39-84FC-97AE8E484F07}" dt="2021-09-10T14:35:45.656" v="3880" actId="478"/>
          <ac:grpSpMkLst>
            <pc:docMk/>
            <pc:sldMk cId="782808153" sldId="6150"/>
            <ac:grpSpMk id="10" creationId="{B3427DD5-BA5C-4D62-99FF-BA15C43FE9BF}"/>
          </ac:grpSpMkLst>
        </pc:grpChg>
        <pc:grpChg chg="add mod">
          <ac:chgData name="Palaniappan, Somu" userId="c5035697-bc74-4738-abdd-b66049d844ab" providerId="ADAL" clId="{48407182-4389-4B39-84FC-97AE8E484F07}" dt="2021-09-14T02:45:19.052" v="7391" actId="164"/>
          <ac:grpSpMkLst>
            <pc:docMk/>
            <pc:sldMk cId="782808153" sldId="6150"/>
            <ac:grpSpMk id="11" creationId="{DE6432AD-768F-48BA-9091-D05E5EF7D584}"/>
          </ac:grpSpMkLst>
        </pc:grpChg>
        <pc:picChg chg="add mod">
          <ac:chgData name="Palaniappan, Somu" userId="c5035697-bc74-4738-abdd-b66049d844ab" providerId="ADAL" clId="{48407182-4389-4B39-84FC-97AE8E484F07}" dt="2021-09-10T14:36:17.153" v="3882" actId="164"/>
          <ac:picMkLst>
            <pc:docMk/>
            <pc:sldMk cId="782808153" sldId="6150"/>
            <ac:picMk id="17" creationId="{3CB72D7B-0AA5-4415-BF68-23A3097EE7C5}"/>
          </ac:picMkLst>
        </pc:picChg>
        <pc:picChg chg="add mod">
          <ac:chgData name="Palaniappan, Somu" userId="c5035697-bc74-4738-abdd-b66049d844ab" providerId="ADAL" clId="{48407182-4389-4B39-84FC-97AE8E484F07}" dt="2021-09-10T14:36:17.153" v="3882" actId="164"/>
          <ac:picMkLst>
            <pc:docMk/>
            <pc:sldMk cId="782808153" sldId="6150"/>
            <ac:picMk id="18" creationId="{AF632D9F-E874-4E74-8A03-D76663A323C6}"/>
          </ac:picMkLst>
        </pc:picChg>
        <pc:picChg chg="add mod">
          <ac:chgData name="Palaniappan, Somu" userId="c5035697-bc74-4738-abdd-b66049d844ab" providerId="ADAL" clId="{48407182-4389-4B39-84FC-97AE8E484F07}" dt="2021-09-10T14:36:17.153" v="3882" actId="164"/>
          <ac:picMkLst>
            <pc:docMk/>
            <pc:sldMk cId="782808153" sldId="6150"/>
            <ac:picMk id="19" creationId="{B17EB88A-9DF0-448F-8C70-BC168A556394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2:59:32.385" v="7571" actId="20577"/>
        <pc:sldMkLst>
          <pc:docMk/>
          <pc:sldMk cId="2499104091" sldId="6151"/>
        </pc:sldMkLst>
        <pc:spChg chg="mod">
          <ac:chgData name="Palaniappan, Somu" userId="c5035697-bc74-4738-abdd-b66049d844ab" providerId="ADAL" clId="{48407182-4389-4B39-84FC-97AE8E484F07}" dt="2021-09-14T01:06:07.043" v="7052" actId="1076"/>
          <ac:spMkLst>
            <pc:docMk/>
            <pc:sldMk cId="2499104091" sldId="6151"/>
            <ac:spMk id="6" creationId="{12AABBA3-F38E-46B1-A35A-AD15FE2CB46F}"/>
          </ac:spMkLst>
        </pc:spChg>
        <pc:spChg chg="add mod">
          <ac:chgData name="Palaniappan, Somu" userId="c5035697-bc74-4738-abdd-b66049d844ab" providerId="ADAL" clId="{48407182-4389-4B39-84FC-97AE8E484F07}" dt="2021-09-14T02:59:32.385" v="7571" actId="20577"/>
          <ac:spMkLst>
            <pc:docMk/>
            <pc:sldMk cId="2499104091" sldId="6151"/>
            <ac:spMk id="10" creationId="{3034BC91-0077-4072-843A-D21EB7154216}"/>
          </ac:spMkLst>
        </pc:spChg>
        <pc:grpChg chg="del">
          <ac:chgData name="Palaniappan, Somu" userId="c5035697-bc74-4738-abdd-b66049d844ab" providerId="ADAL" clId="{48407182-4389-4B39-84FC-97AE8E484F07}" dt="2021-09-10T14:37:30.343" v="3893" actId="478"/>
          <ac:grpSpMkLst>
            <pc:docMk/>
            <pc:sldMk cId="2499104091" sldId="6151"/>
            <ac:grpSpMk id="5" creationId="{28FC9022-EE68-4CC7-93F6-5A1E1E516106}"/>
          </ac:grpSpMkLst>
        </pc:grpChg>
        <pc:picChg chg="add mod">
          <ac:chgData name="Palaniappan, Somu" userId="c5035697-bc74-4738-abdd-b66049d844ab" providerId="ADAL" clId="{48407182-4389-4B39-84FC-97AE8E484F07}" dt="2021-09-10T14:38:26.437" v="3897" actId="1076"/>
          <ac:picMkLst>
            <pc:docMk/>
            <pc:sldMk cId="2499104091" sldId="6151"/>
            <ac:picMk id="13" creationId="{C94EF895-BF05-4E71-9933-DB346B6AD7A5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1:05:43.292" v="7048" actId="20577"/>
        <pc:sldMkLst>
          <pc:docMk/>
          <pc:sldMk cId="3204049126" sldId="6152"/>
        </pc:sldMkLst>
        <pc:spChg chg="mod">
          <ac:chgData name="Palaniappan, Somu" userId="c5035697-bc74-4738-abdd-b66049d844ab" providerId="ADAL" clId="{48407182-4389-4B39-84FC-97AE8E484F07}" dt="2021-09-14T01:05:43.292" v="7048" actId="20577"/>
          <ac:spMkLst>
            <pc:docMk/>
            <pc:sldMk cId="3204049126" sldId="6152"/>
            <ac:spMk id="6" creationId="{12AABBA3-F38E-46B1-A35A-AD15FE2CB46F}"/>
          </ac:spMkLst>
        </pc:spChg>
        <pc:grpChg chg="del">
          <ac:chgData name="Palaniappan, Somu" userId="c5035697-bc74-4738-abdd-b66049d844ab" providerId="ADAL" clId="{48407182-4389-4B39-84FC-97AE8E484F07}" dt="2021-09-10T14:37:04.736" v="3889" actId="478"/>
          <ac:grpSpMkLst>
            <pc:docMk/>
            <pc:sldMk cId="3204049126" sldId="6152"/>
            <ac:grpSpMk id="5" creationId="{28FC9022-EE68-4CC7-93F6-5A1E1E516106}"/>
          </ac:grpSpMkLst>
        </pc:grpChg>
        <pc:picChg chg="add mod">
          <ac:chgData name="Palaniappan, Somu" userId="c5035697-bc74-4738-abdd-b66049d844ab" providerId="ADAL" clId="{48407182-4389-4B39-84FC-97AE8E484F07}" dt="2021-09-10T14:37:20.984" v="3892" actId="1076"/>
          <ac:picMkLst>
            <pc:docMk/>
            <pc:sldMk cId="3204049126" sldId="6152"/>
            <ac:picMk id="13" creationId="{67652379-4352-45F7-BB38-F4ED9E74CC39}"/>
          </ac:picMkLst>
        </pc:picChg>
      </pc:sldChg>
      <pc:sldChg chg="addSp delSp modSp add mod">
        <pc:chgData name="Palaniappan, Somu" userId="c5035697-bc74-4738-abdd-b66049d844ab" providerId="ADAL" clId="{48407182-4389-4B39-84FC-97AE8E484F07}" dt="2021-09-14T02:54:49.992" v="7429" actId="1076"/>
        <pc:sldMkLst>
          <pc:docMk/>
          <pc:sldMk cId="2602628643" sldId="6153"/>
        </pc:sldMkLst>
        <pc:spChg chg="mod">
          <ac:chgData name="Palaniappan, Somu" userId="c5035697-bc74-4738-abdd-b66049d844ab" providerId="ADAL" clId="{48407182-4389-4B39-84FC-97AE8E484F07}" dt="2021-09-14T00:59:06.212" v="6897" actId="20577"/>
          <ac:spMkLst>
            <pc:docMk/>
            <pc:sldMk cId="2602628643" sldId="6153"/>
            <ac:spMk id="6" creationId="{12AABBA3-F38E-46B1-A35A-AD15FE2CB46F}"/>
          </ac:spMkLst>
        </pc:spChg>
        <pc:spChg chg="del">
          <ac:chgData name="Palaniappan, Somu" userId="c5035697-bc74-4738-abdd-b66049d844ab" providerId="ADAL" clId="{48407182-4389-4B39-84FC-97AE8E484F07}" dt="2021-09-14T00:34:27.982" v="6682" actId="478"/>
          <ac:spMkLst>
            <pc:docMk/>
            <pc:sldMk cId="2602628643" sldId="6153"/>
            <ac:spMk id="10" creationId="{792ECA5C-A1B8-439C-9980-3C8C4D6E3A40}"/>
          </ac:spMkLst>
        </pc:spChg>
        <pc:spChg chg="add del mod">
          <ac:chgData name="Palaniappan, Somu" userId="c5035697-bc74-4738-abdd-b66049d844ab" providerId="ADAL" clId="{48407182-4389-4B39-84FC-97AE8E484F07}" dt="2021-09-14T02:32:45.340" v="7383"/>
          <ac:spMkLst>
            <pc:docMk/>
            <pc:sldMk cId="2602628643" sldId="6153"/>
            <ac:spMk id="15" creationId="{4D4C2C39-8A4D-473D-B5F3-5AECA7C8A062}"/>
          </ac:spMkLst>
        </pc:spChg>
        <pc:spChg chg="add mod">
          <ac:chgData name="Palaniappan, Somu" userId="c5035697-bc74-4738-abdd-b66049d844ab" providerId="ADAL" clId="{48407182-4389-4B39-84FC-97AE8E484F07}" dt="2021-09-14T02:54:45.508" v="7428" actId="1076"/>
          <ac:spMkLst>
            <pc:docMk/>
            <pc:sldMk cId="2602628643" sldId="6153"/>
            <ac:spMk id="20" creationId="{FD05DDE5-2698-4578-AF08-93B478DAA2FB}"/>
          </ac:spMkLst>
        </pc:spChg>
        <pc:spChg chg="add del">
          <ac:chgData name="Palaniappan, Somu" userId="c5035697-bc74-4738-abdd-b66049d844ab" providerId="ADAL" clId="{48407182-4389-4B39-84FC-97AE8E484F07}" dt="2021-09-14T02:52:43.571" v="7399"/>
          <ac:spMkLst>
            <pc:docMk/>
            <pc:sldMk cId="2602628643" sldId="6153"/>
            <ac:spMk id="21" creationId="{0E9FC30F-A5F2-46F2-B304-3EA32532B611}"/>
          </ac:spMkLst>
        </pc:spChg>
        <pc:spChg chg="add del">
          <ac:chgData name="Palaniappan, Somu" userId="c5035697-bc74-4738-abdd-b66049d844ab" providerId="ADAL" clId="{48407182-4389-4B39-84FC-97AE8E484F07}" dt="2021-09-14T02:52:43.571" v="7399"/>
          <ac:spMkLst>
            <pc:docMk/>
            <pc:sldMk cId="2602628643" sldId="6153"/>
            <ac:spMk id="22" creationId="{6181497F-8AD7-4522-94EA-4D8B121FB4A2}"/>
          </ac:spMkLst>
        </pc:spChg>
        <pc:spChg chg="add del">
          <ac:chgData name="Palaniappan, Somu" userId="c5035697-bc74-4738-abdd-b66049d844ab" providerId="ADAL" clId="{48407182-4389-4B39-84FC-97AE8E484F07}" dt="2021-09-14T02:52:43.571" v="7399"/>
          <ac:spMkLst>
            <pc:docMk/>
            <pc:sldMk cId="2602628643" sldId="6153"/>
            <ac:spMk id="23" creationId="{7A8D510F-F716-40FB-9232-A40ACF90E9CD}"/>
          </ac:spMkLst>
        </pc:spChg>
        <pc:spChg chg="add del">
          <ac:chgData name="Palaniappan, Somu" userId="c5035697-bc74-4738-abdd-b66049d844ab" providerId="ADAL" clId="{48407182-4389-4B39-84FC-97AE8E484F07}" dt="2021-09-14T02:52:52.498" v="7401"/>
          <ac:spMkLst>
            <pc:docMk/>
            <pc:sldMk cId="2602628643" sldId="6153"/>
            <ac:spMk id="24" creationId="{2A9E49E1-6C54-4619-BEF3-5E4276A8D4DA}"/>
          </ac:spMkLst>
        </pc:spChg>
        <pc:spChg chg="add del">
          <ac:chgData name="Palaniappan, Somu" userId="c5035697-bc74-4738-abdd-b66049d844ab" providerId="ADAL" clId="{48407182-4389-4B39-84FC-97AE8E484F07}" dt="2021-09-14T02:52:52.498" v="7401"/>
          <ac:spMkLst>
            <pc:docMk/>
            <pc:sldMk cId="2602628643" sldId="6153"/>
            <ac:spMk id="25" creationId="{4C322DE1-5BB7-45AA-A1A6-5BC9827791AA}"/>
          </ac:spMkLst>
        </pc:spChg>
        <pc:spChg chg="add del">
          <ac:chgData name="Palaniappan, Somu" userId="c5035697-bc74-4738-abdd-b66049d844ab" providerId="ADAL" clId="{48407182-4389-4B39-84FC-97AE8E484F07}" dt="2021-09-14T02:52:52.498" v="7401"/>
          <ac:spMkLst>
            <pc:docMk/>
            <pc:sldMk cId="2602628643" sldId="6153"/>
            <ac:spMk id="26" creationId="{D6A1619D-5E06-4EFE-822A-749F2C67124C}"/>
          </ac:spMkLst>
        </pc:spChg>
        <pc:grpChg chg="del">
          <ac:chgData name="Palaniappan, Somu" userId="c5035697-bc74-4738-abdd-b66049d844ab" providerId="ADAL" clId="{48407182-4389-4B39-84FC-97AE8E484F07}" dt="2021-09-14T00:34:25.386" v="6681" actId="478"/>
          <ac:grpSpMkLst>
            <pc:docMk/>
            <pc:sldMk cId="2602628643" sldId="6153"/>
            <ac:grpSpMk id="5" creationId="{28FC9022-EE68-4CC7-93F6-5A1E1E516106}"/>
          </ac:grpSpMkLst>
        </pc:grpChg>
        <pc:picChg chg="add mod">
          <ac:chgData name="Palaniappan, Somu" userId="c5035697-bc74-4738-abdd-b66049d844ab" providerId="ADAL" clId="{48407182-4389-4B39-84FC-97AE8E484F07}" dt="2021-09-14T02:51:27.886" v="7392" actId="1076"/>
          <ac:picMkLst>
            <pc:docMk/>
            <pc:sldMk cId="2602628643" sldId="6153"/>
            <ac:picMk id="11" creationId="{284E4ED0-2541-4BFC-9C3F-C05E0FA12140}"/>
          </ac:picMkLst>
        </pc:picChg>
        <pc:picChg chg="add del">
          <ac:chgData name="Palaniappan, Somu" userId="c5035697-bc74-4738-abdd-b66049d844ab" providerId="ADAL" clId="{48407182-4389-4B39-84FC-97AE8E484F07}" dt="2021-09-14T00:37:22.706" v="6705" actId="478"/>
          <ac:picMkLst>
            <pc:docMk/>
            <pc:sldMk cId="2602628643" sldId="6153"/>
            <ac:picMk id="12" creationId="{93A26A73-2880-4338-B4F7-B4A5033ACF5F}"/>
          </ac:picMkLst>
        </pc:picChg>
        <pc:picChg chg="add mod">
          <ac:chgData name="Palaniappan, Somu" userId="c5035697-bc74-4738-abdd-b66049d844ab" providerId="ADAL" clId="{48407182-4389-4B39-84FC-97AE8E484F07}" dt="2021-09-14T00:39:10.491" v="6718" actId="1076"/>
          <ac:picMkLst>
            <pc:docMk/>
            <pc:sldMk cId="2602628643" sldId="6153"/>
            <ac:picMk id="13" creationId="{C838EC5A-F3DF-43EF-A48B-B2D2AD15FCBF}"/>
          </ac:picMkLst>
        </pc:picChg>
        <pc:picChg chg="add mod">
          <ac:chgData name="Palaniappan, Somu" userId="c5035697-bc74-4738-abdd-b66049d844ab" providerId="ADAL" clId="{48407182-4389-4B39-84FC-97AE8E484F07}" dt="2021-09-14T00:39:15.405" v="6719" actId="1076"/>
          <ac:picMkLst>
            <pc:docMk/>
            <pc:sldMk cId="2602628643" sldId="6153"/>
            <ac:picMk id="14" creationId="{2DEE72F4-980E-47FD-A7F5-0F2A32A868C2}"/>
          </ac:picMkLst>
        </pc:picChg>
        <pc:picChg chg="add del mod">
          <ac:chgData name="Palaniappan, Somu" userId="c5035697-bc74-4738-abdd-b66049d844ab" providerId="ADAL" clId="{48407182-4389-4B39-84FC-97AE8E484F07}" dt="2021-09-14T02:52:15.843" v="7396" actId="478"/>
          <ac:picMkLst>
            <pc:docMk/>
            <pc:sldMk cId="2602628643" sldId="6153"/>
            <ac:picMk id="16" creationId="{234819D1-17A5-48B7-A7B2-53F3554CF6E4}"/>
          </ac:picMkLst>
        </pc:picChg>
        <pc:picChg chg="add mod">
          <ac:chgData name="Palaniappan, Somu" userId="c5035697-bc74-4738-abdd-b66049d844ab" providerId="ADAL" clId="{48407182-4389-4B39-84FC-97AE8E484F07}" dt="2021-09-14T02:54:49.992" v="7429" actId="1076"/>
          <ac:picMkLst>
            <pc:docMk/>
            <pc:sldMk cId="2602628643" sldId="6153"/>
            <ac:picMk id="27" creationId="{CB452663-3421-40FC-B6EA-AFB270D908B3}"/>
          </ac:picMkLst>
        </pc:picChg>
      </pc:sldChg>
      <pc:sldChg chg="delSp add del mod">
        <pc:chgData name="Palaniappan, Somu" userId="c5035697-bc74-4738-abdd-b66049d844ab" providerId="ADAL" clId="{48407182-4389-4B39-84FC-97AE8E484F07}" dt="2021-09-14T00:39:24.993" v="6720" actId="47"/>
        <pc:sldMkLst>
          <pc:docMk/>
          <pc:sldMk cId="235317610" sldId="6154"/>
        </pc:sldMkLst>
        <pc:picChg chg="del">
          <ac:chgData name="Palaniappan, Somu" userId="c5035697-bc74-4738-abdd-b66049d844ab" providerId="ADAL" clId="{48407182-4389-4B39-84FC-97AE8E484F07}" dt="2021-09-14T00:38:14.063" v="6714" actId="478"/>
          <ac:picMkLst>
            <pc:docMk/>
            <pc:sldMk cId="235317610" sldId="6154"/>
            <ac:picMk id="11" creationId="{284E4ED0-2541-4BFC-9C3F-C05E0FA12140}"/>
          </ac:picMkLst>
        </pc:picChg>
        <pc:picChg chg="del">
          <ac:chgData name="Palaniappan, Somu" userId="c5035697-bc74-4738-abdd-b66049d844ab" providerId="ADAL" clId="{48407182-4389-4B39-84FC-97AE8E484F07}" dt="2021-09-14T00:38:15.855" v="6715" actId="478"/>
          <ac:picMkLst>
            <pc:docMk/>
            <pc:sldMk cId="235317610" sldId="6154"/>
            <ac:picMk id="13" creationId="{C838EC5A-F3DF-43EF-A48B-B2D2AD15FCBF}"/>
          </ac:picMkLst>
        </pc:picChg>
      </pc:sldChg>
      <pc:sldChg chg="add del">
        <pc:chgData name="Palaniappan, Somu" userId="c5035697-bc74-4738-abdd-b66049d844ab" providerId="ADAL" clId="{48407182-4389-4B39-84FC-97AE8E484F07}" dt="2021-09-14T00:34:40.380" v="6698"/>
        <pc:sldMkLst>
          <pc:docMk/>
          <pc:sldMk cId="1118048801" sldId="6154"/>
        </pc:sldMkLst>
      </pc:sldChg>
      <pc:sldChg chg="new del">
        <pc:chgData name="Palaniappan, Somu" userId="c5035697-bc74-4738-abdd-b66049d844ab" providerId="ADAL" clId="{48407182-4389-4B39-84FC-97AE8E484F07}" dt="2021-09-14T00:38:07.572" v="6712" actId="47"/>
        <pc:sldMkLst>
          <pc:docMk/>
          <pc:sldMk cId="2751953475" sldId="615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091568B-9FCC-4637-B55D-0CB68AB04E7B}" type="datetime1"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9/14/2021</a:t>
            </a:fld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McKesson Proprietary and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D942BF5-BA91-4F70-95E8-DACF8CF6183C}" type="slidenum">
              <a:rPr lang="en-US" sz="110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80202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CCD5AA6-CEF3-4E78-9B31-AEF311B964F0}" type="datetime1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/>
              <a:t>McKesson Proprietary and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CEF14C7-72B9-1B46-9114-4453611BB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34448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CCD5AA6-CEF3-4E78-9B31-AEF311B964F0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F14C7-72B9-1B46-9114-4453611BBF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9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</p:spTree>
    <p:extLst>
      <p:ext uri="{BB962C8B-B14F-4D97-AF65-F5344CB8AC3E}">
        <p14:creationId xmlns:p14="http://schemas.microsoft.com/office/powerpoint/2010/main" val="1438999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Physicia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pic>
        <p:nvPicPr>
          <p:cNvPr id="9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  <p:sp>
        <p:nvSpPr>
          <p:cNvPr id="11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2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Physicia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pic>
        <p:nvPicPr>
          <p:cNvPr id="9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  <p:sp>
        <p:nvSpPr>
          <p:cNvPr id="11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2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Physicia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pic>
        <p:nvPicPr>
          <p:cNvPr id="9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  <p:sp>
        <p:nvSpPr>
          <p:cNvPr id="11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2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enter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328557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2328810" y="5080578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9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328972" y="4674177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entered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13151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2312989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9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313151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/>
              <a:t>Divider Slide Title </a:t>
            </a:r>
            <a:br>
              <a:rPr lang="en-US"/>
            </a:br>
            <a:r>
              <a:rPr lang="en-US"/>
              <a:t>Georgia Italic 36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3644" y="327876"/>
            <a:ext cx="1787843" cy="27983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/>
              <a:t>Divider Slide Title </a:t>
            </a:r>
            <a:br>
              <a:rPr lang="en-US"/>
            </a:br>
            <a:r>
              <a:rPr lang="en-US"/>
              <a:t>Georgia Italic 36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Image DC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/>
              <a:t>Divider Slide Title </a:t>
            </a:r>
            <a:br>
              <a:rPr lang="en-US"/>
            </a:br>
            <a:r>
              <a:rPr lang="en-US"/>
              <a:t>Georgia Italic 36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6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Image DC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/>
              <a:t>Divider Slide Title </a:t>
            </a:r>
            <a:br>
              <a:rPr lang="en-US"/>
            </a:br>
            <a:r>
              <a:rPr lang="en-US"/>
              <a:t>Georgia Italic 36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6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Image Hospit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/>
              <a:t>Divider Slide Title </a:t>
            </a:r>
            <a:br>
              <a:rPr lang="en-US"/>
            </a:br>
            <a:r>
              <a:rPr lang="en-US"/>
              <a:t>Georgia Italic 36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6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pic>
        <p:nvPicPr>
          <p:cNvPr id="7" name="McKesson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  <p:sp>
        <p:nvSpPr>
          <p:cNvPr id="8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9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Image Physicia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/>
              <a:t>Divider Slide Title </a:t>
            </a:r>
            <a:br>
              <a:rPr lang="en-US"/>
            </a:br>
            <a:r>
              <a:rPr lang="en-US"/>
              <a:t>Georgia Italic 36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5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Image Hom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6" name="Title 9"/>
          <p:cNvSpPr>
            <a:spLocks noGrp="1"/>
          </p:cNvSpPr>
          <p:nvPr>
            <p:ph type="title" hasCustomPrompt="1"/>
          </p:nvPr>
        </p:nvSpPr>
        <p:spPr>
          <a:xfrm>
            <a:off x="2324768" y="2529590"/>
            <a:ext cx="7542465" cy="1810062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3600" b="0" i="1" baseline="0"/>
            </a:lvl1pPr>
          </a:lstStyle>
          <a:p>
            <a:r>
              <a:rPr lang="en-US"/>
              <a:t>Divider Slide Title </a:t>
            </a:r>
            <a:br>
              <a:rPr lang="en-US"/>
            </a:br>
            <a:r>
              <a:rPr lang="en-US"/>
              <a:t>Georgia Italic 36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4758523-43A6-402F-A3DC-7CE338EE310F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5761038"/>
            <a:ext cx="5915025" cy="390525"/>
          </a:xfrm>
          <a:prstGeom prst="rect">
            <a:avLst/>
          </a:prstGeom>
        </p:spPr>
        <p:txBody>
          <a:bodyPr tIns="91440">
            <a:noAutofit/>
          </a:bodyPr>
          <a:lstStyle>
            <a:lvl1pPr marL="0" indent="0">
              <a:buNone/>
              <a:defRPr sz="800" baseline="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 dirty="0"/>
              <a:t>Optional footnote content goes here. To place footnotes on additional slides, copy and paste this footnote onto those slides.</a:t>
            </a:r>
          </a:p>
        </p:txBody>
      </p:sp>
    </p:spTree>
    <p:extLst>
      <p:ext uri="{BB962C8B-B14F-4D97-AF65-F5344CB8AC3E}">
        <p14:creationId xmlns:p14="http://schemas.microsoft.com/office/powerpoint/2010/main" val="90240793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64D97-5126-42B4-979F-10E2B637584F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11483975" cy="3966359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head"/>
          <p:cNvSpPr>
            <a:spLocks noGrp="1"/>
          </p:cNvSpPr>
          <p:nvPr>
            <p:ph type="body" sz="quarter" idx="14"/>
          </p:nvPr>
        </p:nvSpPr>
        <p:spPr>
          <a:xfrm>
            <a:off x="357188" y="895350"/>
            <a:ext cx="11483975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892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46348-2307-45AF-A1F8-7EFE8B490865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280150" y="1795463"/>
            <a:ext cx="5561013" cy="3965575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357188" y="1795463"/>
            <a:ext cx="5559552" cy="3966359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960136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EC401F2-7845-4AD0-90F8-BCAC2A7B5A6C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280150" y="1792224"/>
            <a:ext cx="5561013" cy="3965575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/>
          </p:nvPr>
        </p:nvSpPr>
        <p:spPr>
          <a:xfrm>
            <a:off x="357188" y="1792224"/>
            <a:ext cx="5559552" cy="3966359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5"/>
          </p:nvPr>
        </p:nvSpPr>
        <p:spPr>
          <a:xfrm>
            <a:off x="357188" y="895350"/>
            <a:ext cx="11483975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ED436-3BA4-4B71-8401-12966958C66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57188" y="2527300"/>
            <a:ext cx="5559552" cy="3234522"/>
          </a:xfrm>
          <a:prstGeom prst="rect">
            <a:avLst/>
          </a:prstGeom>
        </p:spPr>
        <p:txBody>
          <a:bodyPr tIns="182880"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57188" y="1792224"/>
            <a:ext cx="5559552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i="1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272213" y="1792224"/>
            <a:ext cx="5557837" cy="698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i="1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6282055" y="2527300"/>
            <a:ext cx="5559425" cy="3233738"/>
          </a:xfrm>
          <a:prstGeom prst="rect">
            <a:avLst/>
          </a:prstGeom>
        </p:spPr>
        <p:txBody>
          <a:bodyPr tIns="182880"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5843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97C58-47A1-4044-B069-24C083D6A2AB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6282055" y="2527300"/>
            <a:ext cx="5559425" cy="3233738"/>
          </a:xfrm>
          <a:prstGeom prst="rect">
            <a:avLst/>
          </a:prstGeom>
        </p:spPr>
        <p:txBody>
          <a:bodyPr tIns="182880"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272213" y="1792224"/>
            <a:ext cx="5557837" cy="698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i="1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57188" y="2527300"/>
            <a:ext cx="5559552" cy="3234522"/>
          </a:xfrm>
          <a:prstGeom prst="rect">
            <a:avLst/>
          </a:prstGeom>
        </p:spPr>
        <p:txBody>
          <a:bodyPr tIns="182880"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358903" y="1792288"/>
            <a:ext cx="5557837" cy="698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57188" y="895350"/>
            <a:ext cx="11483975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6"/>
          </p:nvPr>
        </p:nvSpPr>
        <p:spPr>
          <a:xfrm>
            <a:off x="6327144" y="6344338"/>
            <a:ext cx="4114800" cy="182880"/>
          </a:xfrm>
        </p:spPr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>
          <a:xfrm>
            <a:off x="5669042" y="6344338"/>
            <a:ext cx="627380" cy="182880"/>
          </a:xfrm>
        </p:spPr>
        <p:txBody>
          <a:bodyPr/>
          <a:lstStyle/>
          <a:p>
            <a:fld id="{571B3BDC-5651-480D-840C-DBBA93DFB61B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>
          <a:xfrm>
            <a:off x="5283200" y="6344338"/>
            <a:ext cx="355119" cy="182880"/>
          </a:xfrm>
        </p:spPr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14900" cy="685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83200" y="1795463"/>
            <a:ext cx="6557963" cy="3966359"/>
          </a:xfrm>
          <a:prstGeom prst="rect">
            <a:avLst/>
          </a:prstGeom>
        </p:spPr>
        <p:txBody>
          <a:bodyPr/>
          <a:lstStyle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3200" y="346074"/>
            <a:ext cx="6558280" cy="10841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79644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 Co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10156327" y="846877"/>
            <a:ext cx="167781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55" r="3100"/>
          <a:stretch/>
        </p:blipFill>
        <p:spPr>
          <a:xfrm>
            <a:off x="10156327" y="327876"/>
            <a:ext cx="1677819" cy="279837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sp>
        <p:nvSpPr>
          <p:cNvPr id="13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  <p:sp>
        <p:nvSpPr>
          <p:cNvPr id="16" name="Cobranding Placeholder"/>
          <p:cNvSpPr>
            <a:spLocks noGrp="1"/>
          </p:cNvSpPr>
          <p:nvPr>
            <p:ph type="pic" sz="quarter" idx="15" hasCustomPrompt="1"/>
          </p:nvPr>
        </p:nvSpPr>
        <p:spPr>
          <a:xfrm>
            <a:off x="10156825" y="1085850"/>
            <a:ext cx="1674813" cy="6651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to insert cobranding logo. Adjust logo to be proportional to McKesson logo</a:t>
            </a: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639" y="6307997"/>
            <a:ext cx="1398205" cy="2188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8444" y="6344338"/>
            <a:ext cx="355119" cy="182880"/>
          </a:xfrm>
        </p:spPr>
        <p:txBody>
          <a:bodyPr/>
          <a:lstStyle>
            <a:lvl1pPr algn="r">
              <a:defRPr/>
            </a:lvl1pPr>
          </a:lstStyle>
          <a:p>
            <a:fld id="{34971C27-C87E-45F4-8EEB-007BFB32C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889635" y="6344338"/>
            <a:ext cx="627380" cy="182880"/>
          </a:xfrm>
        </p:spPr>
        <p:txBody>
          <a:bodyPr/>
          <a:lstStyle>
            <a:lvl1pPr algn="r">
              <a:defRPr/>
            </a:lvl1pPr>
          </a:lstStyle>
          <a:p>
            <a:fld id="{9A41F2CB-A298-4AD9-87F9-33882F77447F}" type="datetime1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3514900" y="6344338"/>
            <a:ext cx="2334408" cy="18288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McKesson Proprietary and Confidential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268682" y="0"/>
            <a:ext cx="4914900" cy="685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55600" y="1795463"/>
            <a:ext cx="6557963" cy="3966359"/>
          </a:xfrm>
          <a:prstGeom prst="rect">
            <a:avLst/>
          </a:prstGeom>
        </p:spPr>
        <p:txBody>
          <a:bodyPr/>
          <a:lstStyle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346074"/>
            <a:ext cx="6558280" cy="11144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76985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78F1D70-C305-42F7-B515-B32091896891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24" hasCustomPrompt="1"/>
          </p:nvPr>
        </p:nvSpPr>
        <p:spPr>
          <a:xfrm>
            <a:off x="6271157" y="3611880"/>
            <a:ext cx="5559425" cy="2148840"/>
          </a:xfrm>
          <a:prstGeom prst="rect">
            <a:avLst/>
          </a:prstGeom>
        </p:spPr>
        <p:txBody>
          <a:bodyPr tIns="18288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ubheader 2"/>
          <p:cNvSpPr>
            <a:spLocks noGrp="1"/>
          </p:cNvSpPr>
          <p:nvPr>
            <p:ph type="body" sz="quarter" idx="23"/>
          </p:nvPr>
        </p:nvSpPr>
        <p:spPr>
          <a:xfrm>
            <a:off x="6271093" y="2907872"/>
            <a:ext cx="5559552" cy="6984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092952" y="-1"/>
            <a:ext cx="6099048" cy="251973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357188" y="3615480"/>
            <a:ext cx="5559552" cy="2148840"/>
          </a:xfrm>
          <a:prstGeom prst="rect">
            <a:avLst/>
          </a:prstGeom>
        </p:spPr>
        <p:txBody>
          <a:bodyPr tIns="18288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ubheader 1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907872"/>
            <a:ext cx="5559552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Image Comparison Slide Title Georgia Bold 22pt. Single Spaced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6095992" cy="251973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2444630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7"/>
          <p:cNvSpPr>
            <a:spLocks noGrp="1"/>
          </p:cNvSpPr>
          <p:nvPr>
            <p:ph type="ftr" sz="quarter" idx="21"/>
          </p:nvPr>
        </p:nvSpPr>
        <p:spPr>
          <a:xfrm>
            <a:off x="5339139" y="6344338"/>
            <a:ext cx="4114800" cy="182880"/>
          </a:xfrm>
        </p:spPr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0"/>
          </p:nvPr>
        </p:nvSpPr>
        <p:spPr>
          <a:xfrm>
            <a:off x="4650314" y="6344338"/>
            <a:ext cx="627380" cy="182880"/>
          </a:xfrm>
        </p:spPr>
        <p:txBody>
          <a:bodyPr/>
          <a:lstStyle/>
          <a:p>
            <a:fld id="{21AD4FCA-79B4-48A8-B743-2D75617AE6A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2"/>
          </p:nvPr>
        </p:nvSpPr>
        <p:spPr>
          <a:xfrm>
            <a:off x="4295195" y="6344338"/>
            <a:ext cx="355119" cy="182880"/>
          </a:xfrm>
        </p:spPr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8248072" y="1795463"/>
            <a:ext cx="3584448" cy="3965575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"/>
          <p:cNvSpPr>
            <a:spLocks noGrp="1"/>
          </p:cNvSpPr>
          <p:nvPr>
            <p:ph sz="quarter" idx="13"/>
          </p:nvPr>
        </p:nvSpPr>
        <p:spPr>
          <a:xfrm>
            <a:off x="4300701" y="1795463"/>
            <a:ext cx="3588930" cy="3966359"/>
          </a:xfrm>
          <a:prstGeom prst="rect">
            <a:avLst/>
          </a:prstGeom>
        </p:spPr>
        <p:txBody>
          <a:bodyPr/>
          <a:lstStyle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3949864" cy="685800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14"/>
          </p:nvPr>
        </p:nvSpPr>
        <p:spPr>
          <a:xfrm>
            <a:off x="4319751" y="895350"/>
            <a:ext cx="7521412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"/>
          <p:cNvSpPr>
            <a:spLocks noGrp="1"/>
          </p:cNvSpPr>
          <p:nvPr>
            <p:ph type="title"/>
          </p:nvPr>
        </p:nvSpPr>
        <p:spPr>
          <a:xfrm>
            <a:off x="4319751" y="346075"/>
            <a:ext cx="7521729" cy="363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8496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71CC0-C7EF-4078-AE43-898DC4037C85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quarter" idx="24" hasCustomPrompt="1"/>
          </p:nvPr>
        </p:nvSpPr>
        <p:spPr>
          <a:xfrm>
            <a:off x="8250131" y="2524909"/>
            <a:ext cx="3594100" cy="3236913"/>
          </a:xfrm>
          <a:prstGeom prst="rect">
            <a:avLst/>
          </a:prstGeom>
        </p:spPr>
        <p:txBody>
          <a:bodyPr lIns="0" tIns="182880" rIns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Subhea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250131" y="1803400"/>
            <a:ext cx="3594100" cy="698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400" i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4303713" y="2524846"/>
            <a:ext cx="3594100" cy="3236976"/>
          </a:xfrm>
          <a:prstGeom prst="rect">
            <a:avLst/>
          </a:prstGeom>
        </p:spPr>
        <p:txBody>
          <a:bodyPr lIns="0" tIns="182880" rIns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ub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03787" y="1803400"/>
            <a:ext cx="3593592" cy="698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4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357188" y="2527300"/>
            <a:ext cx="3593592" cy="3234522"/>
          </a:xfrm>
          <a:prstGeom prst="rect">
            <a:avLst/>
          </a:prstGeom>
        </p:spPr>
        <p:txBody>
          <a:bodyPr lIns="0" tIns="182880" rIns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ubheader 1"/>
          <p:cNvSpPr>
            <a:spLocks noGrp="1"/>
          </p:cNvSpPr>
          <p:nvPr>
            <p:ph type="body" sz="quarter" idx="21" hasCustomPrompt="1"/>
          </p:nvPr>
        </p:nvSpPr>
        <p:spPr>
          <a:xfrm>
            <a:off x="357188" y="1803400"/>
            <a:ext cx="3594100" cy="6985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lang="en-US" sz="2400" i="1" kern="120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149172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23A02-5730-4AEC-8419-BDFDB637A9BF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quarter" idx="24" hasCustomPrompt="1"/>
          </p:nvPr>
        </p:nvSpPr>
        <p:spPr>
          <a:xfrm>
            <a:off x="8250131" y="2524909"/>
            <a:ext cx="3594100" cy="3236913"/>
          </a:xfrm>
          <a:prstGeom prst="rect">
            <a:avLst/>
          </a:prstGeom>
        </p:spPr>
        <p:txBody>
          <a:bodyPr tIns="18288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Subheader 3"/>
          <p:cNvSpPr>
            <a:spLocks noGrp="1"/>
          </p:cNvSpPr>
          <p:nvPr>
            <p:ph type="body" sz="quarter" idx="22"/>
          </p:nvPr>
        </p:nvSpPr>
        <p:spPr>
          <a:xfrm>
            <a:off x="8250131" y="1803400"/>
            <a:ext cx="3594100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i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4303713" y="2524846"/>
            <a:ext cx="3594100" cy="3236976"/>
          </a:xfrm>
          <a:prstGeom prst="rect">
            <a:avLst/>
          </a:prstGeom>
        </p:spPr>
        <p:txBody>
          <a:bodyPr tIns="18288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ubhea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03787" y="1803400"/>
            <a:ext cx="3593592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13" hasCustomPrompt="1"/>
          </p:nvPr>
        </p:nvSpPr>
        <p:spPr>
          <a:xfrm>
            <a:off x="357188" y="2527300"/>
            <a:ext cx="3593592" cy="3234522"/>
          </a:xfrm>
          <a:prstGeom prst="rect">
            <a:avLst/>
          </a:prstGeom>
        </p:spPr>
        <p:txBody>
          <a:bodyPr tIns="18288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ubheader 1"/>
          <p:cNvSpPr>
            <a:spLocks noGrp="1"/>
          </p:cNvSpPr>
          <p:nvPr>
            <p:ph type="body" sz="quarter" idx="21"/>
          </p:nvPr>
        </p:nvSpPr>
        <p:spPr>
          <a:xfrm>
            <a:off x="357188" y="1803400"/>
            <a:ext cx="3594100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2400" i="1" kern="120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14"/>
          </p:nvPr>
        </p:nvSpPr>
        <p:spPr>
          <a:xfrm>
            <a:off x="357188" y="895350"/>
            <a:ext cx="11483975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Column with Sub-headers</a:t>
            </a:r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899400" cy="685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8229600" y="355600"/>
            <a:ext cx="3619500" cy="50419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400" i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“Insert important key point or statement here.”</a:t>
            </a:r>
          </a:p>
        </p:txBody>
      </p:sp>
    </p:spTree>
    <p:extLst>
      <p:ext uri="{BB962C8B-B14F-4D97-AF65-F5344CB8AC3E}">
        <p14:creationId xmlns:p14="http://schemas.microsoft.com/office/powerpoint/2010/main" val="176197840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Poi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92600" y="0"/>
            <a:ext cx="7899400" cy="6858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30200" y="355600"/>
            <a:ext cx="3619500" cy="50419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400" i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“Insert important key point or statement here.”</a:t>
            </a:r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639" y="6307997"/>
            <a:ext cx="1398205" cy="21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5436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333500" y="1790700"/>
            <a:ext cx="9499600" cy="3606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4800" i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“Insert important key point or statement here.”</a:t>
            </a:r>
          </a:p>
        </p:txBody>
      </p:sp>
    </p:spTree>
    <p:extLst>
      <p:ext uri="{BB962C8B-B14F-4D97-AF65-F5344CB8AC3E}">
        <p14:creationId xmlns:p14="http://schemas.microsoft.com/office/powerpoint/2010/main" val="394296503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85FDAAA-0307-47A8-8D5E-113DC4A65D51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247380" y="1430338"/>
            <a:ext cx="3594100" cy="216852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303077" y="1430338"/>
            <a:ext cx="3593783" cy="216852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58457" y="1430338"/>
            <a:ext cx="3594100" cy="216852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</a:lstStyle>
          <a:p>
            <a:pPr marL="0" lvl="0" indent="0" algn="ctr">
              <a:buNone/>
            </a:pPr>
            <a:r>
              <a:rPr lang="en-US"/>
              <a:t>Drag picture to placeholder or click icon to add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354013" y="3598864"/>
            <a:ext cx="3598862" cy="72081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6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2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303713" y="3598863"/>
            <a:ext cx="3592512" cy="7207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 i="1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None/>
              <a:defRPr sz="1600" i="1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None/>
              <a:defRPr sz="1400" i="1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None/>
              <a:defRPr sz="12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8247063" y="3598863"/>
            <a:ext cx="3594100" cy="7207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 i="1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None/>
              <a:defRPr sz="1600" i="1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None/>
              <a:defRPr sz="1400" i="1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None/>
              <a:defRPr sz="12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354013" y="4319588"/>
            <a:ext cx="3598862" cy="1447800"/>
          </a:xfrm>
          <a:prstGeom prst="rect">
            <a:avLst/>
          </a:prstGeom>
        </p:spPr>
        <p:txBody>
          <a:bodyPr tIns="182880">
            <a:normAutofit/>
          </a:bodyPr>
          <a:lstStyle>
            <a:lvl1pPr marL="0" indent="0" algn="ctr">
              <a:buFont typeface="Arial" charset="0"/>
              <a:buNone/>
              <a:defRPr sz="1600"/>
            </a:lvl1pPr>
            <a:lvl2pPr marL="457200" indent="0" algn="ctr">
              <a:buFont typeface="Arial" charset="0"/>
              <a:buNone/>
              <a:defRPr sz="1400"/>
            </a:lvl2pPr>
            <a:lvl3pPr marL="914400" indent="0" algn="ctr">
              <a:buFont typeface="Arial" charset="0"/>
              <a:buNone/>
              <a:defRPr sz="1200"/>
            </a:lvl3pPr>
            <a:lvl4pPr marL="1371600" indent="0" algn="ctr">
              <a:buFont typeface="Arial" charset="0"/>
              <a:buNone/>
              <a:defRPr sz="1100"/>
            </a:lvl4pPr>
            <a:lvl5pPr marL="1828800" indent="0" algn="ctr">
              <a:buFont typeface="Arial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1" hasCustomPrompt="1"/>
          </p:nvPr>
        </p:nvSpPr>
        <p:spPr>
          <a:xfrm>
            <a:off x="4303713" y="4319588"/>
            <a:ext cx="3592512" cy="1447800"/>
          </a:xfrm>
          <a:prstGeom prst="rect">
            <a:avLst/>
          </a:prstGeom>
        </p:spPr>
        <p:txBody>
          <a:bodyPr tIns="18288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8247063" y="4319588"/>
            <a:ext cx="3594100" cy="1447800"/>
          </a:xfrm>
          <a:prstGeom prst="rect">
            <a:avLst/>
          </a:prstGeom>
        </p:spPr>
        <p:txBody>
          <a:bodyPr tIns="182880">
            <a:noAutofit/>
          </a:bodyPr>
          <a:lstStyle>
            <a:lvl1pPr marL="0" indent="0" algn="ctr">
              <a:buNone/>
              <a:defRPr sz="1600"/>
            </a:lvl1pPr>
            <a:lvl2pPr marL="11113" indent="0" algn="ctr">
              <a:buNone/>
              <a:tabLst/>
              <a:defRPr sz="1400"/>
            </a:lvl2pPr>
            <a:lvl3pPr marL="11113" indent="0" algn="ctr">
              <a:buNone/>
              <a:tabLst/>
              <a:defRPr sz="1200"/>
            </a:lvl3pPr>
            <a:lvl4pPr marL="11113" indent="0" algn="ctr">
              <a:buNone/>
              <a:tabLst/>
              <a:defRPr sz="1100"/>
            </a:lvl4pPr>
            <a:lvl5pPr marL="11113" indent="0" algn="ctr">
              <a:buNone/>
              <a:tabLst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55648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with Caption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F66CE81-62CC-4268-BDFF-FF0C953DA099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247380" y="1430338"/>
            <a:ext cx="3594100" cy="216852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4303077" y="1430338"/>
            <a:ext cx="3593783" cy="216852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358457" y="1430338"/>
            <a:ext cx="3594100" cy="216852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/>
            </a:lvl1pPr>
          </a:lstStyle>
          <a:p>
            <a:pPr marL="0" lvl="0" indent="0" algn="ctr">
              <a:buNone/>
            </a:pPr>
            <a:r>
              <a:rPr lang="en-US"/>
              <a:t>Drag picture to placeholder or click icon to add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354013" y="3598864"/>
            <a:ext cx="3598862" cy="72081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6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2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4303713" y="3598863"/>
            <a:ext cx="3592512" cy="7207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 i="1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None/>
              <a:defRPr sz="1600" i="1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None/>
              <a:defRPr sz="1400" i="1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None/>
              <a:defRPr sz="12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>
          <a:xfrm>
            <a:off x="8247063" y="3598863"/>
            <a:ext cx="3594100" cy="7207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 i="1"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None/>
              <a:defRPr sz="1600" i="1"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None/>
              <a:defRPr sz="1400" i="1"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None/>
              <a:defRPr sz="12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354013" y="4319588"/>
            <a:ext cx="3598862" cy="1447800"/>
          </a:xfrm>
          <a:prstGeom prst="rect">
            <a:avLst/>
          </a:prstGeom>
        </p:spPr>
        <p:txBody>
          <a:bodyPr tIns="182880">
            <a:normAutofit/>
          </a:bodyPr>
          <a:lstStyle>
            <a:lvl1pPr marL="0" indent="0" algn="ctr">
              <a:buFont typeface="Arial" charset="0"/>
              <a:buNone/>
              <a:defRPr sz="1600"/>
            </a:lvl1pPr>
            <a:lvl2pPr marL="457200" indent="0" algn="ctr">
              <a:buFont typeface="Arial" charset="0"/>
              <a:buNone/>
              <a:defRPr sz="1400"/>
            </a:lvl2pPr>
            <a:lvl3pPr marL="914400" indent="0" algn="ctr">
              <a:buFont typeface="Arial" charset="0"/>
              <a:buNone/>
              <a:defRPr sz="1200"/>
            </a:lvl3pPr>
            <a:lvl4pPr marL="1371600" indent="0" algn="ctr">
              <a:buFont typeface="Arial" charset="0"/>
              <a:buNone/>
              <a:defRPr sz="1100"/>
            </a:lvl4pPr>
            <a:lvl5pPr marL="1828800" indent="0" algn="ctr">
              <a:buFont typeface="Arial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1" hasCustomPrompt="1"/>
          </p:nvPr>
        </p:nvSpPr>
        <p:spPr>
          <a:xfrm>
            <a:off x="4303713" y="4319588"/>
            <a:ext cx="3592512" cy="1447800"/>
          </a:xfrm>
          <a:prstGeom prst="rect">
            <a:avLst/>
          </a:prstGeom>
        </p:spPr>
        <p:txBody>
          <a:bodyPr tIns="18288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2" hasCustomPrompt="1"/>
          </p:nvPr>
        </p:nvSpPr>
        <p:spPr>
          <a:xfrm>
            <a:off x="8247063" y="4319588"/>
            <a:ext cx="3594100" cy="1447800"/>
          </a:xfrm>
          <a:prstGeom prst="rect">
            <a:avLst/>
          </a:prstGeom>
        </p:spPr>
        <p:txBody>
          <a:bodyPr tIns="182880">
            <a:noAutofit/>
          </a:bodyPr>
          <a:lstStyle>
            <a:lvl1pPr marL="0" indent="0" algn="ctr">
              <a:buNone/>
              <a:defRPr sz="1600"/>
            </a:lvl1pPr>
            <a:lvl2pPr marL="11113" indent="0" algn="ctr">
              <a:buNone/>
              <a:tabLst/>
              <a:defRPr sz="1400"/>
            </a:lvl2pPr>
            <a:lvl3pPr marL="11113" indent="0" algn="ctr">
              <a:buNone/>
              <a:tabLst/>
              <a:defRPr sz="1200"/>
            </a:lvl3pPr>
            <a:lvl4pPr marL="11113" indent="0" algn="ctr">
              <a:buNone/>
              <a:tabLst/>
              <a:defRPr sz="1100"/>
            </a:lvl4pPr>
            <a:lvl5pPr marL="11113" indent="0" algn="ctr">
              <a:buNone/>
              <a:tabLst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"/>
          <p:cNvSpPr>
            <a:spLocks noGrp="1"/>
          </p:cNvSpPr>
          <p:nvPr>
            <p:ph type="body" sz="quarter" idx="23" hasCustomPrompt="1"/>
          </p:nvPr>
        </p:nvSpPr>
        <p:spPr>
          <a:xfrm>
            <a:off x="357188" y="895350"/>
            <a:ext cx="11483975" cy="514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DC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sp>
        <p:nvSpPr>
          <p:cNvPr id="11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2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88" y="346075"/>
            <a:ext cx="11484129" cy="363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452C2-4F97-4EA9-B261-7850D16085DE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57188" y="2527300"/>
            <a:ext cx="2606040" cy="3234522"/>
          </a:xfrm>
          <a:prstGeom prst="rect">
            <a:avLst/>
          </a:prstGeom>
        </p:spPr>
        <p:txBody>
          <a:bodyPr tIns="18288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57188" y="1803400"/>
            <a:ext cx="2606040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3316551" y="2527300"/>
            <a:ext cx="2606040" cy="3234522"/>
          </a:xfrm>
          <a:prstGeom prst="rect">
            <a:avLst/>
          </a:prstGeom>
        </p:spPr>
        <p:txBody>
          <a:bodyPr tIns="18288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316551" y="1803400"/>
            <a:ext cx="2606040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6275914" y="2527300"/>
            <a:ext cx="2606040" cy="3234522"/>
          </a:xfrm>
          <a:prstGeom prst="rect">
            <a:avLst/>
          </a:prstGeom>
        </p:spPr>
        <p:txBody>
          <a:bodyPr tIns="18288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75914" y="1803400"/>
            <a:ext cx="2606040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21" hasCustomPrompt="1"/>
          </p:nvPr>
        </p:nvSpPr>
        <p:spPr>
          <a:xfrm>
            <a:off x="9235277" y="2527300"/>
            <a:ext cx="2606040" cy="3234522"/>
          </a:xfrm>
          <a:prstGeom prst="rect">
            <a:avLst/>
          </a:prstGeom>
        </p:spPr>
        <p:txBody>
          <a:bodyPr tIns="18288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235277" y="1803400"/>
            <a:ext cx="2606040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647879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6254-0037-43E8-8E49-A1572F6C8E49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Content 4"/>
          <p:cNvSpPr>
            <a:spLocks noGrp="1"/>
          </p:cNvSpPr>
          <p:nvPr>
            <p:ph sz="quarter" idx="28" hasCustomPrompt="1"/>
          </p:nvPr>
        </p:nvSpPr>
        <p:spPr>
          <a:xfrm>
            <a:off x="9234488" y="2527300"/>
            <a:ext cx="2606675" cy="3233738"/>
          </a:xfrm>
          <a:prstGeom prst="rect">
            <a:avLst/>
          </a:prstGeom>
        </p:spPr>
        <p:txBody>
          <a:bodyPr vert="horz" lIns="0" tIns="182880" rIns="0" bIns="0" rtlCol="0">
            <a:normAutofit/>
          </a:bodyPr>
          <a:lstStyle>
            <a:lvl1pPr>
              <a:defRPr lang="en-US" sz="1800" dirty="0" smtClean="0"/>
            </a:lvl1pPr>
            <a:lvl2pPr>
              <a:defRPr lang="en-US" sz="1600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1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Subheader 4"/>
          <p:cNvSpPr>
            <a:spLocks noGrp="1"/>
          </p:cNvSpPr>
          <p:nvPr>
            <p:ph type="body" sz="quarter" idx="31"/>
          </p:nvPr>
        </p:nvSpPr>
        <p:spPr>
          <a:xfrm>
            <a:off x="9227770" y="1803400"/>
            <a:ext cx="2606675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6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2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3"/>
          <p:cNvSpPr>
            <a:spLocks noGrp="1"/>
          </p:cNvSpPr>
          <p:nvPr>
            <p:ph sz="quarter" idx="27" hasCustomPrompt="1"/>
          </p:nvPr>
        </p:nvSpPr>
        <p:spPr>
          <a:xfrm>
            <a:off x="6271989" y="2527300"/>
            <a:ext cx="2606675" cy="3233738"/>
          </a:xfrm>
          <a:prstGeom prst="rect">
            <a:avLst/>
          </a:prstGeom>
        </p:spPr>
        <p:txBody>
          <a:bodyPr vert="horz" lIns="0" tIns="182880" rIns="0" bIns="0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Subheader 3"/>
          <p:cNvSpPr>
            <a:spLocks noGrp="1"/>
          </p:cNvSpPr>
          <p:nvPr>
            <p:ph type="body" sz="quarter" idx="30"/>
          </p:nvPr>
        </p:nvSpPr>
        <p:spPr>
          <a:xfrm>
            <a:off x="6270697" y="1803400"/>
            <a:ext cx="2606675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6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2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2"/>
          <p:cNvSpPr>
            <a:spLocks noGrp="1"/>
          </p:cNvSpPr>
          <p:nvPr>
            <p:ph sz="quarter" idx="26" hasCustomPrompt="1"/>
          </p:nvPr>
        </p:nvSpPr>
        <p:spPr>
          <a:xfrm>
            <a:off x="3309490" y="2527300"/>
            <a:ext cx="2606675" cy="3233738"/>
          </a:xfrm>
          <a:prstGeom prst="rect">
            <a:avLst/>
          </a:prstGeom>
        </p:spPr>
        <p:txBody>
          <a:bodyPr vert="horz" lIns="0" tIns="182880" rIns="0" bIns="0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Subheader 2"/>
          <p:cNvSpPr>
            <a:spLocks noGrp="1"/>
          </p:cNvSpPr>
          <p:nvPr>
            <p:ph type="body" sz="quarter" idx="29"/>
          </p:nvPr>
        </p:nvSpPr>
        <p:spPr>
          <a:xfrm>
            <a:off x="3313625" y="1803400"/>
            <a:ext cx="2606675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1"/>
          <p:cNvSpPr>
            <a:spLocks noGrp="1"/>
          </p:cNvSpPr>
          <p:nvPr>
            <p:ph sz="quarter" idx="13" hasCustomPrompt="1"/>
          </p:nvPr>
        </p:nvSpPr>
        <p:spPr>
          <a:xfrm>
            <a:off x="357188" y="2527300"/>
            <a:ext cx="2606040" cy="3234522"/>
          </a:xfrm>
          <a:prstGeom prst="rect">
            <a:avLst/>
          </a:prstGeom>
        </p:spPr>
        <p:txBody>
          <a:bodyPr tIns="18288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ubheader 1"/>
          <p:cNvSpPr>
            <a:spLocks noGrp="1"/>
          </p:cNvSpPr>
          <p:nvPr>
            <p:ph type="body" sz="quarter" idx="16"/>
          </p:nvPr>
        </p:nvSpPr>
        <p:spPr>
          <a:xfrm>
            <a:off x="357188" y="1803400"/>
            <a:ext cx="2606040" cy="6985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14"/>
          </p:nvPr>
        </p:nvSpPr>
        <p:spPr>
          <a:xfrm>
            <a:off x="357342" y="895350"/>
            <a:ext cx="11483975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57188" y="346075"/>
            <a:ext cx="11484129" cy="363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841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CE421-DC28-430F-AD76-9084D92CA959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223361" y="5057223"/>
            <a:ext cx="2606040" cy="1065130"/>
          </a:xfrm>
          <a:prstGeom prst="rect">
            <a:avLst/>
          </a:prstGeom>
        </p:spPr>
        <p:txBody>
          <a:bodyPr tIns="18288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2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23361" y="4477043"/>
            <a:ext cx="2606040" cy="58018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3278664" y="5057223"/>
            <a:ext cx="2606040" cy="1065130"/>
          </a:xfrm>
          <a:prstGeom prst="rect">
            <a:avLst/>
          </a:prstGeom>
        </p:spPr>
        <p:txBody>
          <a:bodyPr tIns="18288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2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278664" y="4477043"/>
            <a:ext cx="2606040" cy="58018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6333967" y="5057223"/>
            <a:ext cx="2606040" cy="1065130"/>
          </a:xfrm>
          <a:prstGeom prst="rect">
            <a:avLst/>
          </a:prstGeom>
        </p:spPr>
        <p:txBody>
          <a:bodyPr tIns="18288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2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333967" y="4477043"/>
            <a:ext cx="2606040" cy="58018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21" hasCustomPrompt="1"/>
          </p:nvPr>
        </p:nvSpPr>
        <p:spPr>
          <a:xfrm>
            <a:off x="9389270" y="5057223"/>
            <a:ext cx="2606040" cy="1065130"/>
          </a:xfrm>
          <a:prstGeom prst="rect">
            <a:avLst/>
          </a:prstGeom>
        </p:spPr>
        <p:txBody>
          <a:bodyPr tIns="18288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2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9389270" y="4477043"/>
            <a:ext cx="2606040" cy="58018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 i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400" i="1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2400" i="1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2400" i="1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2400" i="1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3052763" cy="432200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2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3055303" y="0"/>
            <a:ext cx="3052763" cy="432200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6108066" y="0"/>
            <a:ext cx="3055303" cy="432200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Picture Placeholder 9"/>
          <p:cNvSpPr>
            <a:spLocks noGrp="1"/>
          </p:cNvSpPr>
          <p:nvPr>
            <p:ph type="pic" sz="quarter" idx="26"/>
          </p:nvPr>
        </p:nvSpPr>
        <p:spPr>
          <a:xfrm>
            <a:off x="9165909" y="0"/>
            <a:ext cx="3052763" cy="432200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95697940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BCAC5-AFD5-46EE-AD77-B0CA1989F855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5"/>
          </p:nvPr>
        </p:nvSpPr>
        <p:spPr>
          <a:xfrm>
            <a:off x="8243889" y="1428750"/>
            <a:ext cx="3586755" cy="43330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hart Placeholder"/>
          <p:cNvSpPr>
            <a:spLocks noGrp="1"/>
          </p:cNvSpPr>
          <p:nvPr>
            <p:ph sz="quarter" idx="13" hasCustomPrompt="1"/>
          </p:nvPr>
        </p:nvSpPr>
        <p:spPr>
          <a:xfrm>
            <a:off x="357189" y="1428750"/>
            <a:ext cx="7529512" cy="43330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chart, table, or smart 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Chart or Graphic and Caption</a:t>
            </a:r>
          </a:p>
        </p:txBody>
      </p:sp>
    </p:spTree>
    <p:extLst>
      <p:ext uri="{BB962C8B-B14F-4D97-AF65-F5344CB8AC3E}">
        <p14:creationId xmlns:p14="http://schemas.microsoft.com/office/powerpoint/2010/main" val="316666875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FF43B-2887-4CAB-818F-D75A41BD4E1D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57188" y="1428750"/>
            <a:ext cx="11484291" cy="43330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Insert chart, table, or smart 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Centered Chart Slide</a:t>
            </a:r>
          </a:p>
        </p:txBody>
      </p:sp>
    </p:spTree>
    <p:extLst>
      <p:ext uri="{BB962C8B-B14F-4D97-AF65-F5344CB8AC3E}">
        <p14:creationId xmlns:p14="http://schemas.microsoft.com/office/powerpoint/2010/main" val="260923220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11900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1250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DC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6" cy="6857997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pic>
        <p:nvPicPr>
          <p:cNvPr id="7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  <p:sp>
        <p:nvSpPr>
          <p:cNvPr id="11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2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DC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4" cy="6857997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pic>
        <p:nvPicPr>
          <p:cNvPr id="7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  <p:sp>
        <p:nvSpPr>
          <p:cNvPr id="9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Hom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pic>
        <p:nvPicPr>
          <p:cNvPr id="7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  <p:sp>
        <p:nvSpPr>
          <p:cNvPr id="9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Hom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pic>
        <p:nvPicPr>
          <p:cNvPr id="7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  <p:sp>
        <p:nvSpPr>
          <p:cNvPr id="9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Hospital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357351" y="2529590"/>
            <a:ext cx="7542465" cy="181006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3600" baseline="0"/>
            </a:lvl1pPr>
          </a:lstStyle>
          <a:p>
            <a:r>
              <a:rPr lang="en-US"/>
              <a:t>Presentation Title Georgia Bold 36 pt. single spaced</a:t>
            </a:r>
          </a:p>
        </p:txBody>
      </p:sp>
      <p:pic>
        <p:nvPicPr>
          <p:cNvPr id="9" name="McKesson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3650" y="347661"/>
            <a:ext cx="1685763" cy="240823"/>
          </a:xfrm>
          <a:prstGeom prst="rect">
            <a:avLst/>
          </a:prstGeom>
        </p:spPr>
      </p:pic>
      <p:sp>
        <p:nvSpPr>
          <p:cNvPr id="11" name="Presenter 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5099051"/>
            <a:ext cx="7542212" cy="3319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title: Arial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2" name="Presente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357350" y="4692650"/>
            <a:ext cx="7542465" cy="3134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800"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Presenter Name: Arial Bold 18/single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224">
          <p15:clr>
            <a:srgbClr val="FBAE40"/>
          </p15:clr>
        </p15:guide>
        <p15:guide id="4" pos="448">
          <p15:clr>
            <a:srgbClr val="FBAE40"/>
          </p15:clr>
        </p15:guide>
        <p15:guide id="5" pos="620">
          <p15:clr>
            <a:srgbClr val="FBAE40"/>
          </p15:clr>
        </p15:guide>
        <p15:guide id="6" pos="844">
          <p15:clr>
            <a:srgbClr val="FBAE40"/>
          </p15:clr>
        </p15:guide>
        <p15:guide id="7" pos="1240">
          <p15:clr>
            <a:srgbClr val="FBAE40"/>
          </p15:clr>
        </p15:guide>
        <p15:guide id="8" pos="1464">
          <p15:clr>
            <a:srgbClr val="FBAE40"/>
          </p15:clr>
        </p15:guide>
        <p15:guide id="9" pos="1864">
          <p15:clr>
            <a:srgbClr val="FBAE40"/>
          </p15:clr>
        </p15:guide>
        <p15:guide id="10" pos="2088">
          <p15:clr>
            <a:srgbClr val="FBAE40"/>
          </p15:clr>
        </p15:guide>
        <p15:guide id="11" pos="3724">
          <p15:clr>
            <a:srgbClr val="FBAE40"/>
          </p15:clr>
        </p15:guide>
        <p15:guide id="12" pos="3331">
          <p15:clr>
            <a:srgbClr val="FBAE40"/>
          </p15:clr>
        </p15:guide>
        <p15:guide id="13" pos="3104">
          <p15:clr>
            <a:srgbClr val="FBAE40"/>
          </p15:clr>
        </p15:guide>
        <p15:guide id="14" pos="2708">
          <p15:clr>
            <a:srgbClr val="FBAE40"/>
          </p15:clr>
        </p15:guide>
        <p15:guide id="15" pos="2484">
          <p15:clr>
            <a:srgbClr val="FBAE40"/>
          </p15:clr>
        </p15:guide>
        <p15:guide id="16" pos="3948">
          <p15:clr>
            <a:srgbClr val="FBAE40"/>
          </p15:clr>
        </p15:guide>
        <p15:guide id="17" pos="4348">
          <p15:clr>
            <a:srgbClr val="FBAE40"/>
          </p15:clr>
        </p15:guide>
        <p15:guide id="18" pos="4571">
          <p15:clr>
            <a:srgbClr val="FBAE40"/>
          </p15:clr>
        </p15:guide>
        <p15:guide id="19" pos="4968">
          <p15:clr>
            <a:srgbClr val="FBAE40"/>
          </p15:clr>
        </p15:guide>
        <p15:guide id="20" pos="5188">
          <p15:clr>
            <a:srgbClr val="FBAE40"/>
          </p15:clr>
        </p15:guide>
        <p15:guide id="21" pos="5588">
          <p15:clr>
            <a:srgbClr val="FBAE40"/>
          </p15:clr>
        </p15:guide>
        <p15:guide id="22" pos="5811">
          <p15:clr>
            <a:srgbClr val="FBAE40"/>
          </p15:clr>
        </p15:guide>
        <p15:guide id="23" pos="6208">
          <p15:clr>
            <a:srgbClr val="FBAE40"/>
          </p15:clr>
        </p15:guide>
        <p15:guide id="24" pos="6435">
          <p15:clr>
            <a:srgbClr val="FBAE40"/>
          </p15:clr>
        </p15:guide>
        <p15:guide id="25" pos="6831">
          <p15:clr>
            <a:srgbClr val="FBAE40"/>
          </p15:clr>
        </p15:guide>
        <p15:guide id="26" pos="7055">
          <p15:clr>
            <a:srgbClr val="FBAE40"/>
          </p15:clr>
        </p15:guide>
        <p15:guide id="27" pos="7228">
          <p15:clr>
            <a:srgbClr val="FBAE40"/>
          </p15:clr>
        </p15:guide>
        <p15:guide id="28" pos="74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01295" y="6344338"/>
            <a:ext cx="41148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McKesson Proprietary and Confidential</a:t>
            </a:r>
          </a:p>
        </p:txBody>
      </p:sp>
      <p:sp>
        <p:nvSpPr>
          <p:cNvPr id="4" name="Date Placeholder"/>
          <p:cNvSpPr>
            <a:spLocks noGrp="1"/>
          </p:cNvSpPr>
          <p:nvPr>
            <p:ph type="dt" sz="half" idx="2"/>
          </p:nvPr>
        </p:nvSpPr>
        <p:spPr>
          <a:xfrm>
            <a:off x="743193" y="6344338"/>
            <a:ext cx="62738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AD01E-D414-4AC9-ACE4-A2695C3D1678}" type="datetime1">
              <a:rPr lang="en-US" smtClean="0"/>
              <a:t>9/14/2021</a:t>
            </a:fld>
            <a:endParaRPr lang="en-US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357351" y="6344338"/>
            <a:ext cx="355119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1C27-C87E-45F4-8EEB-007BFB32C23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McK Logo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482263" y="6308367"/>
            <a:ext cx="1398205" cy="2188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351" y="346075"/>
            <a:ext cx="11484129" cy="3634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Slide Title, Georgia Bold 34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57351" y="1825625"/>
            <a:ext cx="11484129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98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660" r:id="rId2"/>
    <p:sldLayoutId id="2147483717" r:id="rId3"/>
    <p:sldLayoutId id="2147483661" r:id="rId4"/>
    <p:sldLayoutId id="2147483673" r:id="rId5"/>
    <p:sldLayoutId id="2147483674" r:id="rId6"/>
    <p:sldLayoutId id="2147483668" r:id="rId7"/>
    <p:sldLayoutId id="2147483679" r:id="rId8"/>
    <p:sldLayoutId id="2147483669" r:id="rId9"/>
    <p:sldLayoutId id="2147483670" r:id="rId10"/>
    <p:sldLayoutId id="2147483671" r:id="rId11"/>
    <p:sldLayoutId id="2147483672" r:id="rId12"/>
    <p:sldLayoutId id="2147483662" r:id="rId13"/>
    <p:sldLayoutId id="2147483663" r:id="rId14"/>
    <p:sldLayoutId id="2147483665" r:id="rId15"/>
    <p:sldLayoutId id="2147483667" r:id="rId16"/>
    <p:sldLayoutId id="2147483666" r:id="rId17"/>
    <p:sldLayoutId id="2147483676" r:id="rId18"/>
    <p:sldLayoutId id="2147483678" r:id="rId19"/>
    <p:sldLayoutId id="2147483675" r:id="rId20"/>
    <p:sldLayoutId id="2147483677" r:id="rId21"/>
    <p:sldLayoutId id="2147483721" r:id="rId22"/>
    <p:sldLayoutId id="2147483692" r:id="rId23"/>
    <p:sldLayoutId id="2147483697" r:id="rId24"/>
    <p:sldLayoutId id="2147483695" r:id="rId25"/>
    <p:sldLayoutId id="2147483718" r:id="rId26"/>
    <p:sldLayoutId id="2147483696" r:id="rId27"/>
    <p:sldLayoutId id="2147483719" r:id="rId28"/>
    <p:sldLayoutId id="2147483693" r:id="rId29"/>
    <p:sldLayoutId id="2147483698" r:id="rId30"/>
    <p:sldLayoutId id="2147483699" r:id="rId31"/>
    <p:sldLayoutId id="2147483700" r:id="rId32"/>
    <p:sldLayoutId id="2147483708" r:id="rId33"/>
    <p:sldLayoutId id="2147483720" r:id="rId34"/>
    <p:sldLayoutId id="2147483704" r:id="rId35"/>
    <p:sldLayoutId id="2147483727" r:id="rId36"/>
    <p:sldLayoutId id="2147483705" r:id="rId37"/>
    <p:sldLayoutId id="2147483722" r:id="rId38"/>
    <p:sldLayoutId id="2147483723" r:id="rId39"/>
    <p:sldLayoutId id="2147483703" r:id="rId40"/>
    <p:sldLayoutId id="2147483709" r:id="rId41"/>
    <p:sldLayoutId id="2147483710" r:id="rId42"/>
    <p:sldLayoutId id="2147483711" r:id="rId43"/>
    <p:sldLayoutId id="2147483712" r:id="rId44"/>
    <p:sldLayoutId id="2147483725" r:id="rId45"/>
    <p:sldLayoutId id="2147483726" r:id="rId46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2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20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8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724">
          <p15:clr>
            <a:srgbClr val="F26B43"/>
          </p15:clr>
        </p15:guide>
        <p15:guide id="4" pos="3328">
          <p15:clr>
            <a:srgbClr val="F26B43"/>
          </p15:clr>
        </p15:guide>
        <p15:guide id="5" pos="3104">
          <p15:clr>
            <a:srgbClr val="F26B43"/>
          </p15:clr>
        </p15:guide>
        <p15:guide id="6" pos="2708">
          <p15:clr>
            <a:srgbClr val="F26B43"/>
          </p15:clr>
        </p15:guide>
        <p15:guide id="7" pos="2484">
          <p15:clr>
            <a:srgbClr val="F26B43"/>
          </p15:clr>
        </p15:guide>
        <p15:guide id="8" pos="2088">
          <p15:clr>
            <a:srgbClr val="F26B43"/>
          </p15:clr>
        </p15:guide>
        <p15:guide id="9" pos="1864">
          <p15:clr>
            <a:srgbClr val="F26B43"/>
          </p15:clr>
        </p15:guide>
        <p15:guide id="10" pos="1464">
          <p15:clr>
            <a:srgbClr val="F26B43"/>
          </p15:clr>
        </p15:guide>
        <p15:guide id="11" pos="1240">
          <p15:clr>
            <a:srgbClr val="F26B43"/>
          </p15:clr>
        </p15:guide>
        <p15:guide id="12" pos="844">
          <p15:clr>
            <a:srgbClr val="F26B43"/>
          </p15:clr>
        </p15:guide>
        <p15:guide id="13" pos="620">
          <p15:clr>
            <a:srgbClr val="F26B43"/>
          </p15:clr>
        </p15:guide>
        <p15:guide id="14" pos="448">
          <p15:clr>
            <a:srgbClr val="F26B43"/>
          </p15:clr>
        </p15:guide>
        <p15:guide id="15" pos="220">
          <p15:clr>
            <a:srgbClr val="F26B43"/>
          </p15:clr>
        </p15:guide>
        <p15:guide id="16" pos="3951">
          <p15:clr>
            <a:srgbClr val="F26B43"/>
          </p15:clr>
        </p15:guide>
        <p15:guide id="17" pos="4344">
          <p15:clr>
            <a:srgbClr val="F26B43"/>
          </p15:clr>
        </p15:guide>
        <p15:guide id="18" pos="4571">
          <p15:clr>
            <a:srgbClr val="F26B43"/>
          </p15:clr>
        </p15:guide>
        <p15:guide id="19" pos="4968">
          <p15:clr>
            <a:srgbClr val="F26B43"/>
          </p15:clr>
        </p15:guide>
        <p15:guide id="20" pos="5188">
          <p15:clr>
            <a:srgbClr val="F26B43"/>
          </p15:clr>
        </p15:guide>
        <p15:guide id="21" pos="5592">
          <p15:clr>
            <a:srgbClr val="F26B43"/>
          </p15:clr>
        </p15:guide>
        <p15:guide id="22" pos="5811">
          <p15:clr>
            <a:srgbClr val="F26B43"/>
          </p15:clr>
        </p15:guide>
        <p15:guide id="23" pos="6208">
          <p15:clr>
            <a:srgbClr val="F26B43"/>
          </p15:clr>
        </p15:guide>
        <p15:guide id="24" pos="6435">
          <p15:clr>
            <a:srgbClr val="F26B43"/>
          </p15:clr>
        </p15:guide>
        <p15:guide id="25" pos="6831">
          <p15:clr>
            <a:srgbClr val="F26B43"/>
          </p15:clr>
        </p15:guide>
        <p15:guide id="26" pos="7055">
          <p15:clr>
            <a:srgbClr val="F26B43"/>
          </p15:clr>
        </p15:guide>
        <p15:guide id="27" pos="7228">
          <p15:clr>
            <a:srgbClr val="F26B43"/>
          </p15:clr>
        </p15:guide>
        <p15:guide id="28" pos="7455">
          <p15:clr>
            <a:srgbClr val="F26B43"/>
          </p15:clr>
        </p15:guide>
        <p15:guide id="29" orient="horz" pos="2047">
          <p15:clr>
            <a:srgbClr val="F26B43"/>
          </p15:clr>
        </p15:guide>
        <p15:guide id="30" orient="horz" pos="1584">
          <p15:clr>
            <a:srgbClr val="F26B43"/>
          </p15:clr>
        </p15:guide>
        <p15:guide id="31" orient="horz" pos="1365">
          <p15:clr>
            <a:srgbClr val="F26B43"/>
          </p15:clr>
        </p15:guide>
        <p15:guide id="32" orient="horz" pos="1130">
          <p15:clr>
            <a:srgbClr val="F26B43"/>
          </p15:clr>
        </p15:guide>
        <p15:guide id="33" orient="horz" pos="903">
          <p15:clr>
            <a:srgbClr val="F26B43"/>
          </p15:clr>
        </p15:guide>
        <p15:guide id="34" orient="horz" pos="682">
          <p15:clr>
            <a:srgbClr val="F26B43"/>
          </p15:clr>
        </p15:guide>
        <p15:guide id="35" orient="horz" pos="558">
          <p15:clr>
            <a:srgbClr val="F26B43"/>
          </p15:clr>
        </p15:guide>
        <p15:guide id="36" orient="horz" pos="448">
          <p15:clr>
            <a:srgbClr val="F26B43"/>
          </p15:clr>
        </p15:guide>
        <p15:guide id="37" orient="horz" pos="216">
          <p15:clr>
            <a:srgbClr val="F26B43"/>
          </p15:clr>
        </p15:guide>
        <p15:guide id="38" orient="horz" pos="2267">
          <p15:clr>
            <a:srgbClr val="F26B43"/>
          </p15:clr>
        </p15:guide>
        <p15:guide id="39" orient="horz" pos="2730">
          <p15:clr>
            <a:srgbClr val="F26B43"/>
          </p15:clr>
        </p15:guide>
        <p15:guide id="40" orient="horz" pos="2950">
          <p15:clr>
            <a:srgbClr val="F26B43"/>
          </p15:clr>
        </p15:guide>
        <p15:guide id="41" orient="horz" pos="3412">
          <p15:clr>
            <a:srgbClr val="F26B43"/>
          </p15:clr>
        </p15:guide>
        <p15:guide id="42" orient="horz" pos="3636">
          <p15:clr>
            <a:srgbClr val="F26B43"/>
          </p15:clr>
        </p15:guide>
        <p15:guide id="43" orient="horz" pos="3871">
          <p15:clr>
            <a:srgbClr val="F26B43"/>
          </p15:clr>
        </p15:guide>
        <p15:guide id="44" orient="horz" pos="40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pp.pluralsight.com/library/courses/understanding-applying-factor-analysis-pca/table-of-contents" TargetMode="Externa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ZHQObOWTQDPD3MizzM2xVFitgF8hE_ab" TargetMode="Externa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math/linear-algebra/alternate-bases#eigen-everything" TargetMode="External"/><Relationship Id="rId2" Type="http://schemas.openxmlformats.org/officeDocument/2006/relationships/hyperlink" Target="https://www.itl.nist.gov/div898/handbook/pmc/section5/pmc55.htm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en.wikipedia.org/wiki/Principal_component_analysis" TargetMode="External"/><Relationship Id="rId4" Type="http://schemas.openxmlformats.org/officeDocument/2006/relationships/hyperlink" Target="https://youtu.be/Zbr5hyJNGC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ACB8CB-17A2-4D1B-ABA2-E588EC1D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Pluralsight Training Discussion Session:</a:t>
            </a:r>
            <a:br>
              <a:rPr lang="en-US" dirty="0"/>
            </a:br>
            <a:r>
              <a:rPr lang="en-US" dirty="0"/>
              <a:t>Understanding Factor Analysis and PCA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52C821-E0F8-4EA0-81B4-94348548C5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603" y="6060104"/>
            <a:ext cx="7542212" cy="331932"/>
          </a:xfrm>
        </p:spPr>
        <p:txBody>
          <a:bodyPr/>
          <a:lstStyle/>
          <a:p>
            <a:r>
              <a:rPr lang="en-US" dirty="0"/>
              <a:t>Sept 2021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4512C0-CB0D-4AF5-BD11-F97A294B87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7350" y="4886418"/>
            <a:ext cx="7542465" cy="313459"/>
          </a:xfrm>
        </p:spPr>
        <p:txBody>
          <a:bodyPr/>
          <a:lstStyle/>
          <a:p>
            <a:r>
              <a:rPr lang="en-US" dirty="0"/>
              <a:t>Somu Palaniappan, Sr Data Scientist</a:t>
            </a:r>
          </a:p>
          <a:p>
            <a:r>
              <a:rPr lang="en-US" dirty="0"/>
              <a:t>Lingyu Li, Data Scientist</a:t>
            </a:r>
          </a:p>
          <a:p>
            <a:r>
              <a:rPr lang="en-US" dirty="0"/>
              <a:t>Yvonne Edmonds, Director, 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78554520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72A5BE0-6DC4-4E0F-A55D-99A9D232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2" y="346074"/>
            <a:ext cx="5158744" cy="584843"/>
          </a:xfrm>
        </p:spPr>
        <p:txBody>
          <a:bodyPr/>
          <a:lstStyle/>
          <a:p>
            <a:r>
              <a:rPr lang="en-US" dirty="0"/>
              <a:t>Coin Toss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448043" y="346074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ECD0F13-3581-4A95-89E0-3033C3F8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53" y="1358363"/>
            <a:ext cx="8098181" cy="45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218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5B6957-C9E4-4B97-B30F-E773785A9A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98229" y="1795463"/>
            <a:ext cx="4242934" cy="3966359"/>
          </a:xfrm>
        </p:spPr>
        <p:txBody>
          <a:bodyPr/>
          <a:lstStyle/>
          <a:p>
            <a:r>
              <a:rPr lang="en-US" dirty="0"/>
              <a:t>Covariance is a measure of the joint variability of two random variables</a:t>
            </a:r>
          </a:p>
          <a:p>
            <a:r>
              <a:rPr lang="en-US" dirty="0"/>
              <a:t>Data points in quadrants QI and QIII have </a:t>
            </a:r>
            <a:r>
              <a:rPr lang="en-US" b="1" dirty="0"/>
              <a:t>positive</a:t>
            </a:r>
            <a:r>
              <a:rPr lang="en-US" dirty="0"/>
              <a:t> covariance</a:t>
            </a:r>
          </a:p>
          <a:p>
            <a:r>
              <a:rPr lang="en-US" dirty="0"/>
              <a:t>Data points in QII and QIV have</a:t>
            </a:r>
            <a:r>
              <a:rPr lang="en-US" b="1" dirty="0"/>
              <a:t> negative </a:t>
            </a:r>
            <a:r>
              <a:rPr lang="en-US" dirty="0"/>
              <a:t>covariance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72A5BE0-6DC4-4E0F-A55D-99A9D232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448043" y="346074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17636A-513B-481F-849F-082FDA3A091E}"/>
              </a:ext>
            </a:extLst>
          </p:cNvPr>
          <p:cNvGrpSpPr/>
          <p:nvPr/>
        </p:nvGrpSpPr>
        <p:grpSpPr>
          <a:xfrm>
            <a:off x="172293" y="1865235"/>
            <a:ext cx="7195961" cy="4089070"/>
            <a:chOff x="172293" y="1865235"/>
            <a:chExt cx="7195961" cy="40890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E703E1-8A16-4B1F-AA97-0D8183212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293" y="1865235"/>
              <a:ext cx="7195961" cy="408907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14C83E-634C-4570-9DA7-9D169BA0E56D}"/>
                </a:ext>
              </a:extLst>
            </p:cNvPr>
            <p:cNvSpPr txBox="1"/>
            <p:nvPr/>
          </p:nvSpPr>
          <p:spPr>
            <a:xfrm>
              <a:off x="5516095" y="2667000"/>
              <a:ext cx="32380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QI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3B4B43-E9ED-4209-ACA7-9110F88BC9EA}"/>
                </a:ext>
              </a:extLst>
            </p:cNvPr>
            <p:cNvSpPr txBox="1"/>
            <p:nvPr/>
          </p:nvSpPr>
          <p:spPr>
            <a:xfrm>
              <a:off x="2979724" y="2667000"/>
              <a:ext cx="40876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QII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FDB0CA-91AD-43C1-B88B-97C98F6B7A50}"/>
                </a:ext>
              </a:extLst>
            </p:cNvPr>
            <p:cNvSpPr txBox="1"/>
            <p:nvPr/>
          </p:nvSpPr>
          <p:spPr>
            <a:xfrm>
              <a:off x="2941660" y="4192048"/>
              <a:ext cx="49372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QIII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260D47-8476-4E8C-8333-87F57E1F3A25}"/>
                </a:ext>
              </a:extLst>
            </p:cNvPr>
            <p:cNvSpPr txBox="1"/>
            <p:nvPr/>
          </p:nvSpPr>
          <p:spPr>
            <a:xfrm>
              <a:off x="5431135" y="4192048"/>
              <a:ext cx="52899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QIV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9950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88DA5A0-6B5D-490F-9ACD-7BC252CAF5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1353" y="1120549"/>
            <a:ext cx="4166734" cy="3966359"/>
          </a:xfrm>
        </p:spPr>
        <p:txBody>
          <a:bodyPr/>
          <a:lstStyle/>
          <a:p>
            <a:r>
              <a:rPr lang="en-US" dirty="0"/>
              <a:t>Stock example</a:t>
            </a:r>
          </a:p>
          <a:p>
            <a:r>
              <a:rPr lang="en-US" i="1" dirty="0" err="1"/>
              <a:t>X</a:t>
            </a:r>
            <a:r>
              <a:rPr lang="en-US" i="1" baseline="-25000" dirty="0" err="1"/>
              <a:t>nk</a:t>
            </a:r>
            <a:r>
              <a:rPr lang="en-US" dirty="0"/>
              <a:t> is the return value for the </a:t>
            </a:r>
            <a:r>
              <a:rPr lang="en-US" i="1" dirty="0"/>
              <a:t>k</a:t>
            </a:r>
            <a:r>
              <a:rPr lang="en-US" i="1" baseline="30000" dirty="0"/>
              <a:t>th</a:t>
            </a:r>
            <a:r>
              <a:rPr lang="en-US" dirty="0"/>
              <a:t> stock on day </a:t>
            </a:r>
            <a:r>
              <a:rPr lang="en-US" i="1" dirty="0"/>
              <a:t>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72A5BE0-6DC4-4E0F-A55D-99A9D232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1" y="173983"/>
            <a:ext cx="11484129" cy="363444"/>
          </a:xfrm>
        </p:spPr>
        <p:txBody>
          <a:bodyPr/>
          <a:lstStyle/>
          <a:p>
            <a:r>
              <a:rPr lang="en-US" dirty="0"/>
              <a:t>Matrix notation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448043" y="346074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E1F2430-4049-44DB-87DE-5FAFFEF05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" y="3326508"/>
            <a:ext cx="6244004" cy="3531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9961EE-9784-4344-82B9-4A27223FB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42" y="648474"/>
            <a:ext cx="4448174" cy="25669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8360C-CE09-4EFB-8772-B153FB02BE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195"/>
          <a:stretch/>
        </p:blipFill>
        <p:spPr>
          <a:xfrm>
            <a:off x="6570587" y="4256313"/>
            <a:ext cx="4751614" cy="1994407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F3154BF6-AB6E-40EE-8CCF-0623658D87B7}"/>
              </a:ext>
            </a:extLst>
          </p:cNvPr>
          <p:cNvSpPr/>
          <p:nvPr/>
        </p:nvSpPr>
        <p:spPr>
          <a:xfrm rot="16200000">
            <a:off x="5924525" y="4247299"/>
            <a:ext cx="407814" cy="42584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5DF8A62-A366-411A-AEEB-81F407016067}"/>
              </a:ext>
            </a:extLst>
          </p:cNvPr>
          <p:cNvSpPr/>
          <p:nvPr/>
        </p:nvSpPr>
        <p:spPr>
          <a:xfrm>
            <a:off x="3050881" y="3103728"/>
            <a:ext cx="407814" cy="42584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229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72A5BE0-6DC4-4E0F-A55D-99A9D232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2" y="346074"/>
            <a:ext cx="5158744" cy="584843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448043" y="346074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EBCB243-F743-4C64-AC42-768C3333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1" y="853489"/>
            <a:ext cx="5275279" cy="2248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F2F4BC-B4B0-43F4-B188-2E35653F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3429000"/>
            <a:ext cx="5478408" cy="3411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001460-F800-4309-AA4C-CC1179176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529" y="2149953"/>
            <a:ext cx="5397954" cy="31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439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CED07C0-DAF9-4BB2-927D-C4865E210D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7188" y="1502229"/>
            <a:ext cx="9951583" cy="4259593"/>
          </a:xfrm>
        </p:spPr>
        <p:txBody>
          <a:bodyPr>
            <a:normAutofit/>
          </a:bodyPr>
          <a:lstStyle/>
          <a:p>
            <a:r>
              <a:rPr lang="en-US" dirty="0"/>
              <a:t>Content review</a:t>
            </a:r>
          </a:p>
          <a:p>
            <a:r>
              <a:rPr lang="en-US" dirty="0"/>
              <a:t>Use cases: latent factors of</a:t>
            </a:r>
          </a:p>
          <a:p>
            <a:pPr lvl="1"/>
            <a:r>
              <a:rPr lang="en-US" dirty="0"/>
              <a:t>MCK stock</a:t>
            </a:r>
          </a:p>
          <a:p>
            <a:pPr lvl="1"/>
            <a:r>
              <a:rPr lang="en-US" dirty="0"/>
              <a:t>MCK market share</a:t>
            </a:r>
          </a:p>
          <a:p>
            <a:pPr lvl="1"/>
            <a:r>
              <a:rPr lang="en-US" dirty="0"/>
              <a:t>supplier price changes</a:t>
            </a:r>
          </a:p>
          <a:p>
            <a:pPr lvl="1"/>
            <a:r>
              <a:rPr lang="en-US" dirty="0"/>
              <a:t>patient outcomes </a:t>
            </a:r>
          </a:p>
          <a:p>
            <a:r>
              <a:rPr lang="en-US" dirty="0"/>
              <a:t>Questions for audience</a:t>
            </a:r>
          </a:p>
          <a:p>
            <a:pPr lvl="1"/>
            <a:r>
              <a:rPr lang="en-US" dirty="0"/>
              <a:t>What are some use case from your business unit?</a:t>
            </a:r>
          </a:p>
          <a:p>
            <a:pPr lvl="1"/>
            <a:r>
              <a:rPr lang="en-US" dirty="0"/>
              <a:t>Likes/dislike of the training video?</a:t>
            </a:r>
          </a:p>
          <a:p>
            <a:pPr lvl="1"/>
            <a:endParaRPr lang="en-US" dirty="0"/>
          </a:p>
          <a:p>
            <a:r>
              <a:rPr lang="en-US" dirty="0"/>
              <a:t>Questions from audience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A8E6991-9C9F-4D85-9573-D1677159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948" y="787197"/>
            <a:ext cx="4738947" cy="310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293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1C094-89F4-4289-9624-481ECB92B4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012" y="930918"/>
            <a:ext cx="11483975" cy="504854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Georgia"/>
                <a:ea typeface="+mn-lt"/>
                <a:cs typeface="+mn-lt"/>
              </a:rPr>
              <a:t>Basic Linear Algebra Concepts </a:t>
            </a:r>
            <a:r>
              <a:rPr lang="en-US" sz="1800" dirty="0">
                <a:latin typeface="Georgia"/>
                <a:ea typeface="+mn-lt"/>
                <a:cs typeface="+mn-lt"/>
              </a:rPr>
              <a:t>(Not in Plural Sight lecture)</a:t>
            </a:r>
          </a:p>
          <a:p>
            <a:pPr lvl="1"/>
            <a:r>
              <a:rPr lang="en-US" sz="1800" dirty="0">
                <a:latin typeface="Georgia"/>
                <a:ea typeface="+mn-lt"/>
                <a:cs typeface="+mn-lt"/>
              </a:rPr>
              <a:t>Understanding Basis Vectors</a:t>
            </a:r>
          </a:p>
          <a:p>
            <a:pPr lvl="1"/>
            <a:r>
              <a:rPr lang="en-US" sz="1800" dirty="0">
                <a:latin typeface="Georgia"/>
                <a:ea typeface="+mn-lt"/>
                <a:cs typeface="+mn-lt"/>
              </a:rPr>
              <a:t>Linear Transformation &amp; Matrix Multiplication</a:t>
            </a:r>
          </a:p>
          <a:p>
            <a:pPr lvl="1"/>
            <a:r>
              <a:rPr lang="en-US" sz="1800" dirty="0">
                <a:latin typeface="Georgia"/>
                <a:ea typeface="+mn-lt"/>
                <a:cs typeface="+mn-lt"/>
              </a:rPr>
              <a:t>Determinant of a Transformation / Matrix</a:t>
            </a:r>
          </a:p>
          <a:p>
            <a:pPr lvl="1"/>
            <a:r>
              <a:rPr lang="en-US" sz="1800" dirty="0">
                <a:latin typeface="Georgia"/>
                <a:ea typeface="+mn-lt"/>
                <a:cs typeface="+mn-lt"/>
              </a:rPr>
              <a:t>Eigen Value and Eigen Vector</a:t>
            </a:r>
          </a:p>
          <a:p>
            <a:pPr lvl="1"/>
            <a:r>
              <a:rPr lang="en-US" sz="1800" dirty="0">
                <a:latin typeface="Georgia"/>
                <a:ea typeface="+mn-lt"/>
                <a:cs typeface="+mn-lt"/>
              </a:rPr>
              <a:t>Finding Eigen Value and Eigen Vector</a:t>
            </a:r>
          </a:p>
          <a:p>
            <a:r>
              <a:rPr lang="en-US" sz="1800" dirty="0">
                <a:latin typeface="Georgia"/>
                <a:ea typeface="+mn-lt"/>
                <a:cs typeface="+mn-lt"/>
              </a:rPr>
              <a:t>PCA Intuition </a:t>
            </a:r>
          </a:p>
          <a:p>
            <a:r>
              <a:rPr lang="en-US" sz="1800" dirty="0">
                <a:solidFill>
                  <a:srgbClr val="00B050"/>
                </a:solidFill>
                <a:latin typeface="Georgia"/>
                <a:ea typeface="+mn-lt"/>
                <a:cs typeface="+mn-lt"/>
              </a:rPr>
              <a:t>PCA Derivation with example </a:t>
            </a:r>
            <a:r>
              <a:rPr lang="en-US" sz="1800" dirty="0">
                <a:latin typeface="Georgia"/>
                <a:ea typeface="+mn-lt"/>
                <a:cs typeface="+mn-lt"/>
              </a:rPr>
              <a:t>(Not in Plural Sight lecture)</a:t>
            </a:r>
          </a:p>
          <a:p>
            <a:r>
              <a:rPr lang="en-US" sz="1800" dirty="0">
                <a:latin typeface="Georgia"/>
                <a:ea typeface="+mn-lt"/>
                <a:cs typeface="+mn-lt"/>
              </a:rPr>
              <a:t>PCA Components</a:t>
            </a:r>
          </a:p>
          <a:p>
            <a:r>
              <a:rPr lang="en-US" sz="1800" dirty="0">
                <a:latin typeface="Georgia"/>
                <a:ea typeface="+mn-lt"/>
                <a:cs typeface="+mn-lt"/>
              </a:rPr>
              <a:t>PCA Total Variance</a:t>
            </a:r>
          </a:p>
          <a:p>
            <a:r>
              <a:rPr lang="en-US" sz="1800" dirty="0">
                <a:latin typeface="Georgia"/>
                <a:ea typeface="+mn-lt"/>
                <a:cs typeface="+mn-lt"/>
              </a:rPr>
              <a:t>PCA Benefits</a:t>
            </a:r>
          </a:p>
          <a:p>
            <a:pPr lvl="1"/>
            <a:r>
              <a:rPr lang="en-US" sz="1800" dirty="0">
                <a:latin typeface="Georgia"/>
                <a:ea typeface="+mn-lt"/>
                <a:cs typeface="+mn-lt"/>
              </a:rPr>
              <a:t>Dimensionality reduction</a:t>
            </a:r>
          </a:p>
          <a:p>
            <a:pPr lvl="1"/>
            <a:r>
              <a:rPr lang="en-US" sz="1800" dirty="0">
                <a:latin typeface="Georgia"/>
                <a:cs typeface="Arial"/>
              </a:rPr>
              <a:t>Latent Factor Identification</a:t>
            </a:r>
          </a:p>
          <a:p>
            <a:pPr lvl="1"/>
            <a:r>
              <a:rPr lang="en-US" sz="1800" dirty="0">
                <a:latin typeface="Georgia"/>
                <a:cs typeface="Arial"/>
              </a:rPr>
              <a:t>Missing Data Generation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524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" y="590148"/>
            <a:ext cx="11484129" cy="363444"/>
          </a:xfrm>
        </p:spPr>
        <p:txBody>
          <a:bodyPr/>
          <a:lstStyle/>
          <a:p>
            <a:r>
              <a:rPr lang="en-US" dirty="0"/>
              <a:t>Understanding Basis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BD4D8B2-8FE8-4979-8D0B-DA0E8FF93A86}"/>
              </a:ext>
            </a:extLst>
          </p:cNvPr>
          <p:cNvSpPr txBox="1"/>
          <p:nvPr/>
        </p:nvSpPr>
        <p:spPr>
          <a:xfrm>
            <a:off x="487679" y="4356570"/>
            <a:ext cx="528318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Basis Vectors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Always orthogonal (cannot represent one vector by another vector)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Unit length (norm = 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Spans the entire dimension.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 represent k dimensional space, we need set of k basis vectors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6A166-70FC-4F50-AEF6-9CC4719913CD}"/>
              </a:ext>
            </a:extLst>
          </p:cNvPr>
          <p:cNvSpPr txBox="1"/>
          <p:nvPr/>
        </p:nvSpPr>
        <p:spPr>
          <a:xfrm>
            <a:off x="6755728" y="4697506"/>
            <a:ext cx="373297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Any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Vector V in that space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can be represented in terms of its Basis vectors as show above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4F3ECD-4DA5-415E-84B8-5472D3F92ECB}"/>
              </a:ext>
            </a:extLst>
          </p:cNvPr>
          <p:cNvGrpSpPr/>
          <p:nvPr/>
        </p:nvGrpSpPr>
        <p:grpSpPr>
          <a:xfrm>
            <a:off x="534910" y="1167132"/>
            <a:ext cx="3095625" cy="3114675"/>
            <a:chOff x="534910" y="1434815"/>
            <a:chExt cx="3095625" cy="31146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932FA0-B931-41DC-9692-07679FDF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910" y="1434815"/>
              <a:ext cx="3095625" cy="31146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A661F-BD23-4CC1-8FA4-F22CD0781214}"/>
                </a:ext>
              </a:extLst>
            </p:cNvPr>
            <p:cNvSpPr txBox="1"/>
            <p:nvPr/>
          </p:nvSpPr>
          <p:spPr>
            <a:xfrm>
              <a:off x="2366682" y="3065929"/>
              <a:ext cx="50202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85AE70"/>
                  </a:solidFill>
                </a:rPr>
                <a:t>(1,0)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776107-36DB-46B2-A254-1185415C6506}"/>
                </a:ext>
              </a:extLst>
            </p:cNvPr>
            <p:cNvSpPr txBox="1"/>
            <p:nvPr/>
          </p:nvSpPr>
          <p:spPr>
            <a:xfrm>
              <a:off x="1515036" y="1848473"/>
              <a:ext cx="50202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6F4F"/>
                  </a:solidFill>
                </a:rPr>
                <a:t>(0,1)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FFF0E-603B-4FAB-96B7-BC40BF3A065B}"/>
              </a:ext>
            </a:extLst>
          </p:cNvPr>
          <p:cNvGrpSpPr/>
          <p:nvPr/>
        </p:nvGrpSpPr>
        <p:grpSpPr>
          <a:xfrm>
            <a:off x="6755728" y="1167132"/>
            <a:ext cx="3257848" cy="3142580"/>
            <a:chOff x="6755728" y="1528245"/>
            <a:chExt cx="2935097" cy="2927814"/>
          </a:xfrm>
        </p:grpSpPr>
        <p:pic>
          <p:nvPicPr>
            <p:cNvPr id="15" name="Content Placeholder 6">
              <a:extLst>
                <a:ext uri="{FF2B5EF4-FFF2-40B4-BE49-F238E27FC236}">
                  <a16:creationId xmlns:a16="http://schemas.microsoft.com/office/drawing/2014/main" id="{9DE93B99-F286-41FB-AD94-E3624B792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5728" y="1528245"/>
              <a:ext cx="2935097" cy="292781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9993CE-F23C-4AB1-AB73-E8C476F4EC77}"/>
                </a:ext>
              </a:extLst>
            </p:cNvPr>
            <p:cNvSpPr txBox="1"/>
            <p:nvPr/>
          </p:nvSpPr>
          <p:spPr>
            <a:xfrm>
              <a:off x="8573684" y="2979995"/>
              <a:ext cx="50202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6F4F"/>
                  </a:solidFill>
                </a:rPr>
                <a:t>(0,1)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42DF58-E222-4D7B-96E0-711E291D4232}"/>
                </a:ext>
              </a:extLst>
            </p:cNvPr>
            <p:cNvSpPr txBox="1"/>
            <p:nvPr/>
          </p:nvSpPr>
          <p:spPr>
            <a:xfrm>
              <a:off x="9021920" y="3926541"/>
              <a:ext cx="502024" cy="2580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76A460"/>
                  </a:solidFill>
                </a:rPr>
                <a:t>(1,0)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9DFD8C-CBF3-407C-8CBD-82D925E2D8C8}"/>
                </a:ext>
              </a:extLst>
            </p:cNvPr>
            <p:cNvSpPr txBox="1"/>
            <p:nvPr/>
          </p:nvSpPr>
          <p:spPr>
            <a:xfrm>
              <a:off x="7439465" y="2300093"/>
              <a:ext cx="57374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AFB023"/>
                  </a:solidFill>
                </a:rPr>
                <a:t>(-1,2)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065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649303"/>
            <a:ext cx="11484129" cy="363444"/>
          </a:xfrm>
        </p:spPr>
        <p:txBody>
          <a:bodyPr/>
          <a:lstStyle/>
          <a:p>
            <a:r>
              <a:rPr lang="en-US" dirty="0"/>
              <a:t>Understanding Linear Transformation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BD857D6-A705-45D2-89F6-F51B09222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637" y="1376410"/>
            <a:ext cx="3273151" cy="2105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2BC8F-DFAF-40F3-A188-3BFAFFE2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41" y="3429000"/>
            <a:ext cx="3095625" cy="3114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CC3536-F28F-4AB8-8567-94A2FA149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886" y="3502213"/>
            <a:ext cx="5525763" cy="3204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901F77-93F6-4D65-988A-C22DD747F9FE}"/>
              </a:ext>
            </a:extLst>
          </p:cNvPr>
          <p:cNvSpPr txBox="1"/>
          <p:nvPr/>
        </p:nvSpPr>
        <p:spPr>
          <a:xfrm>
            <a:off x="7584559" y="1459696"/>
            <a:ext cx="4114382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Transformation is a function, that takes in </a:t>
            </a:r>
            <a:r>
              <a:rPr lang="en-US" dirty="0">
                <a:solidFill>
                  <a:srgbClr val="FF0066"/>
                </a:solidFill>
                <a:latin typeface="+mj-lt"/>
              </a:rPr>
              <a:t>Input vector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and produces an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Output vector. 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Below transformation Example:</a:t>
            </a:r>
          </a:p>
          <a:p>
            <a:r>
              <a:rPr lang="en-US" dirty="0">
                <a:solidFill>
                  <a:srgbClr val="7FB664"/>
                </a:solidFill>
                <a:latin typeface="+mj-lt"/>
              </a:rPr>
              <a:t>(1,0)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7FB664"/>
                </a:solidFill>
                <a:latin typeface="+mj-lt"/>
                <a:sym typeface="Wingdings" panose="05000000000000000000" pitchFamily="2" charset="2"/>
              </a:rPr>
              <a:t>(3,0) </a:t>
            </a:r>
          </a:p>
          <a:p>
            <a:r>
              <a:rPr lang="en-US" dirty="0">
                <a:solidFill>
                  <a:srgbClr val="FF704F"/>
                </a:solidFill>
                <a:latin typeface="+mj-lt"/>
                <a:sym typeface="Wingdings" panose="05000000000000000000" pitchFamily="2" charset="2"/>
              </a:rPr>
              <a:t>(0,1)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6E4F"/>
                </a:solidFill>
                <a:latin typeface="+mj-lt"/>
                <a:sym typeface="Wingdings" panose="05000000000000000000" pitchFamily="2" charset="2"/>
              </a:rPr>
              <a:t>(1,2)</a:t>
            </a:r>
            <a:endParaRPr lang="en-US" dirty="0">
              <a:solidFill>
                <a:srgbClr val="FF6E4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55655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" y="653550"/>
            <a:ext cx="11484129" cy="363444"/>
          </a:xfrm>
        </p:spPr>
        <p:txBody>
          <a:bodyPr/>
          <a:lstStyle/>
          <a:p>
            <a:r>
              <a:rPr lang="en-US" dirty="0"/>
              <a:t>Understanding Linear Transformation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B581E86-FAC2-4099-B0C1-C5B7614E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10" y="1578055"/>
            <a:ext cx="8768612" cy="4584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31DFF7-DB83-40FD-8ABE-06A9A5A95A3B}"/>
              </a:ext>
            </a:extLst>
          </p:cNvPr>
          <p:cNvSpPr txBox="1"/>
          <p:nvPr/>
        </p:nvSpPr>
        <p:spPr>
          <a:xfrm>
            <a:off x="9496596" y="936010"/>
            <a:ext cx="2341468" cy="4985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Visually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any such transformation is set to be linear if after transformation: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Origin remains same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Grid lines remains parallel and evenly spaced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Mathematically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such transformation preserves vector addition and scalar multiplication.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f(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+</a:t>
            </a: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= f(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+ f(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f(c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 =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cf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877529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41" y="633910"/>
            <a:ext cx="11484129" cy="363444"/>
          </a:xfrm>
        </p:spPr>
        <p:txBody>
          <a:bodyPr/>
          <a:lstStyle/>
          <a:p>
            <a:r>
              <a:rPr lang="en-US" dirty="0"/>
              <a:t>Understanding Linear Transformation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090F741-50FD-4A6F-A2D7-4EE8C32F5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39" y="1393664"/>
            <a:ext cx="8763000" cy="5362575"/>
          </a:xfrm>
          <a:prstGeom prst="rect">
            <a:avLst/>
          </a:prstGeom>
        </p:spPr>
      </p:pic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0E08C94C-D783-4A8E-955A-40D40F61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72" y="3296276"/>
            <a:ext cx="2935097" cy="2927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29781-67DD-45A6-B257-3646768B278D}"/>
              </a:ext>
            </a:extLst>
          </p:cNvPr>
          <p:cNvSpPr txBox="1"/>
          <p:nvPr/>
        </p:nvSpPr>
        <p:spPr>
          <a:xfrm>
            <a:off x="316141" y="1343489"/>
            <a:ext cx="2750958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+mj-lt"/>
              </a:rPr>
              <a:t>If </a:t>
            </a:r>
          </a:p>
          <a:p>
            <a:r>
              <a:rPr lang="en-US" sz="1600" dirty="0">
                <a:solidFill>
                  <a:srgbClr val="00B050"/>
                </a:solidFill>
                <a:latin typeface="+mj-lt"/>
              </a:rPr>
              <a:t>(1,0) </a:t>
            </a:r>
            <a:r>
              <a:rPr lang="en-US" sz="1600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(2,2) </a:t>
            </a:r>
          </a:p>
          <a:p>
            <a:r>
              <a:rPr lang="en-US" sz="1600" dirty="0">
                <a:latin typeface="+mj-lt"/>
                <a:sym typeface="Wingdings" panose="05000000000000000000" pitchFamily="2" charset="2"/>
              </a:rPr>
              <a:t>&amp;</a:t>
            </a:r>
          </a:p>
          <a:p>
            <a:r>
              <a:rPr lang="en-US" sz="1600" dirty="0">
                <a:solidFill>
                  <a:schemeClr val="accent6"/>
                </a:solidFill>
                <a:latin typeface="+mj-lt"/>
                <a:sym typeface="Wingdings" panose="05000000000000000000" pitchFamily="2" charset="2"/>
              </a:rPr>
              <a:t>(0,1)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1600" dirty="0">
                <a:solidFill>
                  <a:schemeClr val="accent6"/>
                </a:solidFill>
                <a:latin typeface="+mj-lt"/>
                <a:sym typeface="Wingdings" panose="05000000000000000000" pitchFamily="2" charset="2"/>
              </a:rPr>
              <a:t>(-2,1)</a:t>
            </a: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Where will vector </a:t>
            </a:r>
            <a:r>
              <a:rPr lang="en-US" sz="1600" dirty="0">
                <a:solidFill>
                  <a:srgbClr val="FFFF00"/>
                </a:solidFill>
                <a:highlight>
                  <a:srgbClr val="333333"/>
                </a:highlight>
                <a:latin typeface="+mj-lt"/>
                <a:sym typeface="Wingdings" panose="05000000000000000000" pitchFamily="2" charset="2"/>
              </a:rPr>
              <a:t>(-1,2)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land on transformed plane?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Wingdings" panose="05000000000000000000" pitchFamily="2" charset="2"/>
              </a:rPr>
              <a:t>Ans: </a:t>
            </a:r>
            <a:r>
              <a:rPr lang="en-US" sz="1600" dirty="0">
                <a:solidFill>
                  <a:srgbClr val="FFFF00"/>
                </a:solidFill>
                <a:highlight>
                  <a:srgbClr val="333333"/>
                </a:highlight>
                <a:latin typeface="+mj-lt"/>
                <a:sym typeface="Wingdings" panose="05000000000000000000" pitchFamily="2" charset="2"/>
              </a:rPr>
              <a:t>(-6,0)</a:t>
            </a:r>
            <a:endParaRPr lang="en-US" sz="1600" dirty="0">
              <a:solidFill>
                <a:srgbClr val="FFFF00"/>
              </a:solidFill>
              <a:highlight>
                <a:srgbClr val="333333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37672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2122DA-9D28-434A-A54A-6C5BB160AC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7189" y="1423025"/>
            <a:ext cx="7863080" cy="50889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Winning Pluralsight Training</a:t>
            </a:r>
          </a:p>
          <a:p>
            <a:pPr lvl="1"/>
            <a:r>
              <a:rPr lang="en-US" b="1" dirty="0"/>
              <a:t>Understanding Factor Analysis and PCA </a:t>
            </a:r>
            <a:r>
              <a:rPr lang="en-US" dirty="0"/>
              <a:t>by </a:t>
            </a:r>
            <a:r>
              <a:rPr lang="en-US" dirty="0" err="1"/>
              <a:t>Vitthal</a:t>
            </a:r>
            <a:r>
              <a:rPr lang="en-US" dirty="0"/>
              <a:t> Srinivasan</a:t>
            </a:r>
          </a:p>
          <a:p>
            <a:pPr lvl="1"/>
            <a:r>
              <a:rPr lang="en-US" dirty="0">
                <a:hlinkClick r:id="rId2"/>
              </a:rPr>
              <a:t>https://app.pluralsight.com/library/courses/understanding-applying-factor-analysis-pca/table-of-contents</a:t>
            </a:r>
            <a:endParaRPr lang="en-US" dirty="0"/>
          </a:p>
          <a:p>
            <a:r>
              <a:rPr lang="en-US" b="1" dirty="0"/>
              <a:t>Journal club style discussion of training</a:t>
            </a:r>
          </a:p>
          <a:p>
            <a:pPr lvl="1"/>
            <a:r>
              <a:rPr lang="en-US" dirty="0"/>
              <a:t>Overview of training content</a:t>
            </a:r>
          </a:p>
          <a:p>
            <a:pPr lvl="1"/>
            <a:r>
              <a:rPr lang="en-US" dirty="0"/>
              <a:t>Use cases for McKesson</a:t>
            </a:r>
          </a:p>
          <a:p>
            <a:pPr lvl="1"/>
            <a:r>
              <a:rPr lang="en-US" dirty="0"/>
              <a:t>Pro’s and con’s of training</a:t>
            </a:r>
          </a:p>
          <a:p>
            <a:pPr lvl="1"/>
            <a:r>
              <a:rPr lang="en-US" dirty="0"/>
              <a:t>Additional information needed?</a:t>
            </a:r>
          </a:p>
          <a:p>
            <a:pPr lvl="1"/>
            <a:r>
              <a:rPr lang="en-US" dirty="0"/>
              <a:t>Questions to the audience</a:t>
            </a:r>
          </a:p>
          <a:p>
            <a:pPr lvl="1"/>
            <a:r>
              <a:rPr lang="en-US" dirty="0"/>
              <a:t>Comments/Questions form the audience</a:t>
            </a:r>
          </a:p>
          <a:p>
            <a:r>
              <a:rPr lang="en-US" b="1" dirty="0"/>
              <a:t>Sections</a:t>
            </a:r>
          </a:p>
          <a:p>
            <a:pPr lvl="1"/>
            <a:r>
              <a:rPr lang="en-US" b="1" dirty="0"/>
              <a:t>Introducing</a:t>
            </a:r>
            <a:r>
              <a:rPr lang="en-US" dirty="0"/>
              <a:t> Factor Analysis &amp; PCA – Yvonne</a:t>
            </a:r>
          </a:p>
          <a:p>
            <a:pPr lvl="1"/>
            <a:r>
              <a:rPr lang="en-US" b="1" dirty="0"/>
              <a:t>Understanding</a:t>
            </a:r>
            <a:r>
              <a:rPr lang="en-US" dirty="0"/>
              <a:t> Factor Analysis &amp; PCA – Somu</a:t>
            </a:r>
          </a:p>
          <a:p>
            <a:pPr lvl="1"/>
            <a:r>
              <a:rPr lang="en-US" b="1" dirty="0"/>
              <a:t>Implementing</a:t>
            </a:r>
            <a:r>
              <a:rPr lang="en-US" dirty="0"/>
              <a:t> Factor Analysis &amp; PCA in </a:t>
            </a:r>
            <a:r>
              <a:rPr lang="en-US" b="1" dirty="0">
                <a:solidFill>
                  <a:schemeClr val="accent5"/>
                </a:solidFill>
              </a:rPr>
              <a:t>Excel &amp; VBA, </a:t>
            </a:r>
            <a:r>
              <a:rPr lang="en-US" b="1" dirty="0">
                <a:solidFill>
                  <a:schemeClr val="tx2"/>
                </a:solidFill>
              </a:rPr>
              <a:t>and R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– Lingyu</a:t>
            </a:r>
          </a:p>
          <a:p>
            <a:pPr lvl="1"/>
            <a:r>
              <a:rPr lang="en-US" b="1" dirty="0"/>
              <a:t>Implementing</a:t>
            </a:r>
            <a:r>
              <a:rPr lang="en-US" dirty="0"/>
              <a:t> Factor Analysis &amp; PCA in </a:t>
            </a:r>
            <a:r>
              <a:rPr lang="en-US" b="1" dirty="0">
                <a:solidFill>
                  <a:schemeClr val="accent4"/>
                </a:solidFill>
              </a:rPr>
              <a:t>Python </a:t>
            </a:r>
            <a:r>
              <a:rPr lang="en-US" dirty="0"/>
              <a:t>– Yvonne</a:t>
            </a:r>
            <a:endParaRPr lang="en-US" b="1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723C8D-021A-4E41-9E73-73125C51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Agenda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21F2C-C7CE-4ED1-A5DE-90CAAD353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22" r="59207" b="13351"/>
          <a:stretch/>
        </p:blipFill>
        <p:spPr>
          <a:xfrm>
            <a:off x="8457713" y="2299995"/>
            <a:ext cx="3158900" cy="1324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ED49E-10AE-484E-8CFA-3B19C70DA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21" t="20358"/>
          <a:stretch/>
        </p:blipFill>
        <p:spPr>
          <a:xfrm>
            <a:off x="8882743" y="3429000"/>
            <a:ext cx="2143415" cy="2139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17FFD0-BB7F-4EAD-A9FE-7FD8C6568120}"/>
              </a:ext>
            </a:extLst>
          </p:cNvPr>
          <p:cNvSpPr txBox="1"/>
          <p:nvPr/>
        </p:nvSpPr>
        <p:spPr>
          <a:xfrm>
            <a:off x="8882743" y="1423025"/>
            <a:ext cx="253275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Results of August vote on Pluralsight Training Course</a:t>
            </a:r>
          </a:p>
        </p:txBody>
      </p:sp>
    </p:spTree>
    <p:extLst>
      <p:ext uri="{BB962C8B-B14F-4D97-AF65-F5344CB8AC3E}">
        <p14:creationId xmlns:p14="http://schemas.microsoft.com/office/powerpoint/2010/main" val="163006802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1" y="616895"/>
            <a:ext cx="11484129" cy="363444"/>
          </a:xfrm>
        </p:spPr>
        <p:txBody>
          <a:bodyPr/>
          <a:lstStyle/>
          <a:p>
            <a:r>
              <a:rPr lang="en-US" dirty="0"/>
              <a:t>Linear Transformation is Matrix Multiplication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571B05-8AEB-46D7-A1EF-CDF52C9A73EB}"/>
              </a:ext>
            </a:extLst>
          </p:cNvPr>
          <p:cNvGrpSpPr/>
          <p:nvPr/>
        </p:nvGrpSpPr>
        <p:grpSpPr>
          <a:xfrm>
            <a:off x="454228" y="1561282"/>
            <a:ext cx="9003537" cy="4238884"/>
            <a:chOff x="478566" y="565798"/>
            <a:chExt cx="11635108" cy="61868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2083E1-D1FC-4DEB-8F62-2A1C3A5E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9037" y="565798"/>
              <a:ext cx="6724637" cy="29025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1789FE-DBFE-48D5-898B-FF0E22423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566" y="1167216"/>
              <a:ext cx="4839341" cy="21074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11AD8B-ECF3-4461-A7C4-1DFE5F07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4437" y="3695171"/>
              <a:ext cx="9763125" cy="305752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0D09D6C-C26F-4E93-A900-85DC05F8F887}"/>
              </a:ext>
            </a:extLst>
          </p:cNvPr>
          <p:cNvSpPr txBox="1"/>
          <p:nvPr/>
        </p:nvSpPr>
        <p:spPr>
          <a:xfrm>
            <a:off x="9596378" y="1973337"/>
            <a:ext cx="2245102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Stack where every basis vector lands after transformation as column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Resulting Matrix contains all the information that is necessary to transform any given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Matrix multiplication of input vector with the transformation matrix produces transformed output vector</a:t>
            </a:r>
          </a:p>
        </p:txBody>
      </p:sp>
    </p:spTree>
    <p:extLst>
      <p:ext uri="{BB962C8B-B14F-4D97-AF65-F5344CB8AC3E}">
        <p14:creationId xmlns:p14="http://schemas.microsoft.com/office/powerpoint/2010/main" val="155643307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79" y="565798"/>
            <a:ext cx="11484129" cy="363444"/>
          </a:xfrm>
        </p:spPr>
        <p:txBody>
          <a:bodyPr/>
          <a:lstStyle/>
          <a:p>
            <a:r>
              <a:rPr lang="en-US" dirty="0"/>
              <a:t>Determinant of Transformation (Matrix)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D78CA3-E0E1-464F-89E4-3FB1DDDB077C}"/>
              </a:ext>
            </a:extLst>
          </p:cNvPr>
          <p:cNvGrpSpPr/>
          <p:nvPr/>
        </p:nvGrpSpPr>
        <p:grpSpPr>
          <a:xfrm>
            <a:off x="616692" y="1422313"/>
            <a:ext cx="9798805" cy="5435687"/>
            <a:chOff x="914400" y="1004141"/>
            <a:chExt cx="10285700" cy="59345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D50A4E-B068-45F3-8273-05B1200FE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4606" y="1004141"/>
              <a:ext cx="4023049" cy="234677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D8872B-C1DB-4001-ADCA-F32AE894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3429000"/>
              <a:ext cx="4387526" cy="345561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271B11-59D0-4753-86F9-3BE58A85F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6130" y="3483055"/>
              <a:ext cx="5693970" cy="345561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42A91C7-3A78-43F8-A823-6B17FB5CEDE0}"/>
              </a:ext>
            </a:extLst>
          </p:cNvPr>
          <p:cNvSpPr txBox="1"/>
          <p:nvPr/>
        </p:nvSpPr>
        <p:spPr>
          <a:xfrm>
            <a:off x="7101907" y="1353671"/>
            <a:ext cx="433891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Any Linear transformation stretches or squishes the space (changes the area) 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It is very useful to understand exactly how much area increased or decreased after transformation. 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5282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37" y="657690"/>
            <a:ext cx="11484129" cy="363444"/>
          </a:xfrm>
        </p:spPr>
        <p:txBody>
          <a:bodyPr/>
          <a:lstStyle/>
          <a:p>
            <a:r>
              <a:rPr lang="en-US" dirty="0"/>
              <a:t>Example Transformation and Its Determinants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B0BCEC-8811-4ED6-8A91-2EE0D95A308B}"/>
              </a:ext>
            </a:extLst>
          </p:cNvPr>
          <p:cNvGrpSpPr/>
          <p:nvPr/>
        </p:nvGrpSpPr>
        <p:grpSpPr>
          <a:xfrm>
            <a:off x="560665" y="1438789"/>
            <a:ext cx="10401092" cy="5035135"/>
            <a:chOff x="560665" y="1438789"/>
            <a:chExt cx="10401092" cy="503513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81E2D0-AF96-4C15-A7FF-8F8F6BEB901E}"/>
                </a:ext>
              </a:extLst>
            </p:cNvPr>
            <p:cNvGrpSpPr/>
            <p:nvPr/>
          </p:nvGrpSpPr>
          <p:grpSpPr>
            <a:xfrm>
              <a:off x="560665" y="1438789"/>
              <a:ext cx="10401092" cy="5035135"/>
              <a:chOff x="657925" y="848830"/>
              <a:chExt cx="10884125" cy="626847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513D963-897A-4415-9F9E-B5BFF4842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6748" y="1384862"/>
                <a:ext cx="5068215" cy="292373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928CEF3-CE5B-4ED1-992A-E278D48F2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6425" y="848830"/>
                <a:ext cx="5555625" cy="3437063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743FE59-2B91-4D51-82B9-408B47BFB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925" y="4423000"/>
                <a:ext cx="5444717" cy="256444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13C40EF-8376-4B3D-8367-C589730DE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1797" y="4345261"/>
                <a:ext cx="4804882" cy="2772047"/>
              </a:xfrm>
              <a:prstGeom prst="rect">
                <a:avLst/>
              </a:prstGeom>
            </p:spPr>
          </p:pic>
        </p:grp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13F9E5A9-C763-46BC-AE96-114E7E9876A9}"/>
                </a:ext>
              </a:extLst>
            </p:cNvPr>
            <p:cNvSpPr/>
            <p:nvPr/>
          </p:nvSpPr>
          <p:spPr>
            <a:xfrm>
              <a:off x="8195163" y="5518673"/>
              <a:ext cx="224118" cy="208862"/>
            </a:xfrm>
            <a:prstGeom prst="mathMultiply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6856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1" y="605164"/>
            <a:ext cx="11484129" cy="363444"/>
          </a:xfrm>
        </p:spPr>
        <p:txBody>
          <a:bodyPr/>
          <a:lstStyle/>
          <a:p>
            <a:r>
              <a:rPr lang="en-US" dirty="0"/>
              <a:t>Eigen Value and Eigen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64669F-4ADA-4E78-BDA0-C38C1114FC1B}"/>
              </a:ext>
            </a:extLst>
          </p:cNvPr>
          <p:cNvGrpSpPr/>
          <p:nvPr/>
        </p:nvGrpSpPr>
        <p:grpSpPr>
          <a:xfrm>
            <a:off x="534910" y="1370581"/>
            <a:ext cx="7522029" cy="5156637"/>
            <a:chOff x="838200" y="1546498"/>
            <a:chExt cx="7522029" cy="51566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636CF07-3057-48F6-8E70-BC609E2FA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83763"/>
              <a:ext cx="3359792" cy="249245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9A1512-A81B-49A6-A9BB-2E1EA4C9D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2996" y="1546498"/>
              <a:ext cx="3937233" cy="25297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D6527D-FDE1-4478-8D09-E4B032D2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4139807"/>
              <a:ext cx="3692413" cy="256332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D0C737-03AC-4AB6-8B17-2AE425E81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8066" y="4179729"/>
              <a:ext cx="3532163" cy="248348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1886745-93A7-4407-8A73-5B8741683DB1}"/>
              </a:ext>
            </a:extLst>
          </p:cNvPr>
          <p:cNvSpPr txBox="1"/>
          <p:nvPr/>
        </p:nvSpPr>
        <p:spPr>
          <a:xfrm>
            <a:off x="8281943" y="2178810"/>
            <a:ext cx="363535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Span of a vector: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all possible vectors in same direction – Magnitude of the vector alone changes, direction remains same. 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After transformation, most of the vectors gets knocked off span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Few vectors remains in its own span, just the magnitude changes.</a:t>
            </a:r>
          </a:p>
        </p:txBody>
      </p:sp>
    </p:spTree>
    <p:extLst>
      <p:ext uri="{BB962C8B-B14F-4D97-AF65-F5344CB8AC3E}">
        <p14:creationId xmlns:p14="http://schemas.microsoft.com/office/powerpoint/2010/main" val="32824474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35" y="632966"/>
            <a:ext cx="11484129" cy="363444"/>
          </a:xfrm>
        </p:spPr>
        <p:txBody>
          <a:bodyPr/>
          <a:lstStyle/>
          <a:p>
            <a:r>
              <a:rPr lang="en-US" dirty="0"/>
              <a:t>Eigen Value and Eigen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4A74D8-039A-49A3-B267-4038B19E5F74}"/>
              </a:ext>
            </a:extLst>
          </p:cNvPr>
          <p:cNvGrpSpPr/>
          <p:nvPr/>
        </p:nvGrpSpPr>
        <p:grpSpPr>
          <a:xfrm>
            <a:off x="490345" y="1772446"/>
            <a:ext cx="8313512" cy="4162190"/>
            <a:chOff x="883280" y="566536"/>
            <a:chExt cx="9907752" cy="5926339"/>
          </a:xfrm>
        </p:grpSpPr>
        <p:pic>
          <p:nvPicPr>
            <p:cNvPr id="17" name="Content Placeholder 4">
              <a:extLst>
                <a:ext uri="{FF2B5EF4-FFF2-40B4-BE49-F238E27FC236}">
                  <a16:creationId xmlns:a16="http://schemas.microsoft.com/office/drawing/2014/main" id="{0CC834E0-61BB-4F38-9077-CF46C27BC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8482" y="566536"/>
              <a:ext cx="4772550" cy="277101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9E2251F-217A-4CC1-872F-CCE7738E3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280" y="566536"/>
              <a:ext cx="4583510" cy="288188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E204354-C70F-4742-97CA-C064CBE9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5035" y="3691938"/>
              <a:ext cx="4720566" cy="280093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51ABBE-EEBA-4F57-A76C-6B9DB27BD1B6}"/>
              </a:ext>
            </a:extLst>
          </p:cNvPr>
          <p:cNvSpPr txBox="1"/>
          <p:nvPr/>
        </p:nvSpPr>
        <p:spPr>
          <a:xfrm>
            <a:off x="9102601" y="2058433"/>
            <a:ext cx="259905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Special vectors that stays in same span after transformation are called Eigen Vectors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Magnitude change for those eigen vectors are called eigen values.</a:t>
            </a:r>
          </a:p>
        </p:txBody>
      </p:sp>
    </p:spTree>
    <p:extLst>
      <p:ext uri="{BB962C8B-B14F-4D97-AF65-F5344CB8AC3E}">
        <p14:creationId xmlns:p14="http://schemas.microsoft.com/office/powerpoint/2010/main" val="365925350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35" y="600716"/>
            <a:ext cx="11484129" cy="363444"/>
          </a:xfrm>
        </p:spPr>
        <p:txBody>
          <a:bodyPr/>
          <a:lstStyle/>
          <a:p>
            <a:r>
              <a:rPr lang="en-US" dirty="0"/>
              <a:t>Finding Eigen Value and Eigen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427DD5-BA5C-4D62-99FF-BA15C43FE9BF}"/>
              </a:ext>
            </a:extLst>
          </p:cNvPr>
          <p:cNvGrpSpPr/>
          <p:nvPr/>
        </p:nvGrpSpPr>
        <p:grpSpPr>
          <a:xfrm>
            <a:off x="891764" y="1524679"/>
            <a:ext cx="9672636" cy="4819659"/>
            <a:chOff x="1401295" y="1524679"/>
            <a:chExt cx="9672636" cy="481965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699C00-06B1-4244-88DA-8AC6B4CEC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1295" y="1524679"/>
              <a:ext cx="3926048" cy="26015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95E215-B101-4044-A1BD-51830470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4693" y="1524679"/>
              <a:ext cx="5329238" cy="21907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FB4E734-5146-4DD8-816B-D0681869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2935" y="4342835"/>
              <a:ext cx="3682767" cy="200150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71F760-2A8D-415D-932F-2E72DDE12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4693" y="4600089"/>
              <a:ext cx="4210050" cy="1038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05641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35" y="602333"/>
            <a:ext cx="11484129" cy="363444"/>
          </a:xfrm>
        </p:spPr>
        <p:txBody>
          <a:bodyPr/>
          <a:lstStyle/>
          <a:p>
            <a:r>
              <a:rPr lang="en-US" dirty="0"/>
              <a:t>Finding Eigen Value and Eigen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2ECA5C-A1B8-439C-9980-3C8C4D6E3A40}"/>
              </a:ext>
            </a:extLst>
          </p:cNvPr>
          <p:cNvSpPr txBox="1"/>
          <p:nvPr/>
        </p:nvSpPr>
        <p:spPr>
          <a:xfrm>
            <a:off x="9474965" y="2043953"/>
            <a:ext cx="2452017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 are interested in some non-zero vector v, which becomes 0 vector after applying some linear transformation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As per previous discussion, this is possible only when Determinant of the transformation is 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6432AD-768F-48BA-9091-D05E5EF7D584}"/>
              </a:ext>
            </a:extLst>
          </p:cNvPr>
          <p:cNvGrpSpPr/>
          <p:nvPr/>
        </p:nvGrpSpPr>
        <p:grpSpPr>
          <a:xfrm>
            <a:off x="353935" y="1527829"/>
            <a:ext cx="8823596" cy="4907949"/>
            <a:chOff x="353935" y="1527829"/>
            <a:chExt cx="8823596" cy="49079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FC9022-EE68-4CC7-93F6-5A1E1E516106}"/>
                </a:ext>
              </a:extLst>
            </p:cNvPr>
            <p:cNvGrpSpPr/>
            <p:nvPr/>
          </p:nvGrpSpPr>
          <p:grpSpPr>
            <a:xfrm>
              <a:off x="353935" y="1527829"/>
              <a:ext cx="8823596" cy="4907949"/>
              <a:chOff x="1329654" y="365125"/>
              <a:chExt cx="10107598" cy="623499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CB72D7B-0AA5-4415-BF68-23A3097EE7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98876" y="365125"/>
                <a:ext cx="4767699" cy="269912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F632D9F-E874-4E74-8A03-D76663A323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9654" y="3341521"/>
                <a:ext cx="3937188" cy="325859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17EB88A-9DF0-448F-8C70-BC168A556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7559" y="3555110"/>
                <a:ext cx="5829693" cy="2831416"/>
              </a:xfrm>
              <a:prstGeom prst="rect">
                <a:avLst/>
              </a:prstGeom>
            </p:spPr>
          </p:pic>
        </p:grp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89DAD2D7-11DB-4750-A3CD-9358C30DEA28}"/>
                </a:ext>
              </a:extLst>
            </p:cNvPr>
            <p:cNvSpPr/>
            <p:nvPr/>
          </p:nvSpPr>
          <p:spPr>
            <a:xfrm>
              <a:off x="6520908" y="5240767"/>
              <a:ext cx="224118" cy="208862"/>
            </a:xfrm>
            <a:prstGeom prst="mathMultiply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28081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PCA Intuition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pic>
        <p:nvPicPr>
          <p:cNvPr id="5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C04B43-19BD-4461-9A5D-0AA01BFC30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5600" y="1416442"/>
            <a:ext cx="3200400" cy="1657350"/>
          </a:xfr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54F53B87-747F-4D59-A270-B5C2065C0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306408"/>
            <a:ext cx="2743200" cy="1768684"/>
          </a:xfrm>
          <a:prstGeom prst="rect">
            <a:avLst/>
          </a:prstGeom>
        </p:spPr>
      </p:pic>
      <p:pic>
        <p:nvPicPr>
          <p:cNvPr id="12" name="Picture 12" descr="Chart&#10;&#10;Description automatically generated">
            <a:extLst>
              <a:ext uri="{FF2B5EF4-FFF2-40B4-BE49-F238E27FC236}">
                <a16:creationId xmlns:a16="http://schemas.microsoft.com/office/drawing/2014/main" id="{FAC96419-1E0E-42D1-B848-054D70FE2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350" y="1302874"/>
            <a:ext cx="2743200" cy="1890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AE1594-080B-4829-B378-9675AD5CEBFA}"/>
              </a:ext>
            </a:extLst>
          </p:cNvPr>
          <p:cNvSpPr txBox="1"/>
          <p:nvPr/>
        </p:nvSpPr>
        <p:spPr>
          <a:xfrm>
            <a:off x="1590675" y="933450"/>
            <a:ext cx="7132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Fig: 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10931-3F1E-4037-A2D9-686E192282F5}"/>
              </a:ext>
            </a:extLst>
          </p:cNvPr>
          <p:cNvSpPr txBox="1"/>
          <p:nvPr/>
        </p:nvSpPr>
        <p:spPr>
          <a:xfrm>
            <a:off x="9763124" y="800100"/>
            <a:ext cx="7132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Fig: 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148F7C-F5C3-46BD-9856-FB7E1557F54A}"/>
              </a:ext>
            </a:extLst>
          </p:cNvPr>
          <p:cNvSpPr txBox="1"/>
          <p:nvPr/>
        </p:nvSpPr>
        <p:spPr>
          <a:xfrm>
            <a:off x="5915025" y="800100"/>
            <a:ext cx="7132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Fig: B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8F8AA-B312-4785-BF3D-6549F1268D86}"/>
              </a:ext>
            </a:extLst>
          </p:cNvPr>
          <p:cNvSpPr txBox="1"/>
          <p:nvPr/>
        </p:nvSpPr>
        <p:spPr>
          <a:xfrm>
            <a:off x="484094" y="3429000"/>
            <a:ext cx="1102658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Do we really need 2 dimension (x and y co-ordinate) to represent data in Fig A?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If we must choose only one dimension which choice is better?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Choosing y co-ordinate is better because it preserves the distance information after projection (Fig B)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A projection where distances are minimized is a bad one – Information is lost</a:t>
            </a:r>
          </a:p>
        </p:txBody>
      </p:sp>
    </p:spTree>
    <p:extLst>
      <p:ext uri="{BB962C8B-B14F-4D97-AF65-F5344CB8AC3E}">
        <p14:creationId xmlns:p14="http://schemas.microsoft.com/office/powerpoint/2010/main" val="61151025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PCA Intuition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2AE1594-080B-4829-B378-9675AD5CEBFA}"/>
              </a:ext>
            </a:extLst>
          </p:cNvPr>
          <p:cNvSpPr txBox="1"/>
          <p:nvPr/>
        </p:nvSpPr>
        <p:spPr>
          <a:xfrm>
            <a:off x="1590675" y="933450"/>
            <a:ext cx="7132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Fig: 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10931-3F1E-4037-A2D9-686E192282F5}"/>
              </a:ext>
            </a:extLst>
          </p:cNvPr>
          <p:cNvSpPr txBox="1"/>
          <p:nvPr/>
        </p:nvSpPr>
        <p:spPr>
          <a:xfrm>
            <a:off x="9763124" y="800100"/>
            <a:ext cx="7132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Fig: 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148F7C-F5C3-46BD-9856-FB7E1557F54A}"/>
              </a:ext>
            </a:extLst>
          </p:cNvPr>
          <p:cNvSpPr txBox="1"/>
          <p:nvPr/>
        </p:nvSpPr>
        <p:spPr>
          <a:xfrm>
            <a:off x="5915025" y="800100"/>
            <a:ext cx="7132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Fig: B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8F8AA-B312-4785-BF3D-6549F1268D86}"/>
              </a:ext>
            </a:extLst>
          </p:cNvPr>
          <p:cNvSpPr txBox="1"/>
          <p:nvPr/>
        </p:nvSpPr>
        <p:spPr>
          <a:xfrm>
            <a:off x="5187532" y="3189790"/>
            <a:ext cx="597828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2-dimensional data will have 2 principal components axis [like x and y axis]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The direction along which this variance is maximized is the first principal component axis of the original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Find the next best direction, the second principal component axis, which must be at right angles to the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Directions at right angles help express the most variation with the smallest number of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3F1A5E-252E-4A65-A00E-24379545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0" y="1217668"/>
            <a:ext cx="2807825" cy="20898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8456BE-17B6-44CA-BBC4-331F1380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77" y="1361815"/>
            <a:ext cx="3853422" cy="18015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A2DFA1-9652-48B1-A15D-0424F9FE0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099" y="1625501"/>
            <a:ext cx="3637709" cy="600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8B48F6-1C5C-4565-986C-740D6E0C1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06" y="4145044"/>
            <a:ext cx="3009289" cy="1599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D2E8EA-BDE7-44D0-8465-748C17ABF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050" y="4256394"/>
            <a:ext cx="474568" cy="1599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1AC744-04DA-4657-AAD9-057F62759D78}"/>
              </a:ext>
            </a:extLst>
          </p:cNvPr>
          <p:cNvSpPr txBox="1"/>
          <p:nvPr/>
        </p:nvSpPr>
        <p:spPr>
          <a:xfrm>
            <a:off x="1341528" y="3733567"/>
            <a:ext cx="7132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Fig: 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B9EF60-8B2B-4BC7-A7B3-A38383C73D24}"/>
              </a:ext>
            </a:extLst>
          </p:cNvPr>
          <p:cNvSpPr txBox="1"/>
          <p:nvPr/>
        </p:nvSpPr>
        <p:spPr>
          <a:xfrm>
            <a:off x="3813923" y="3624356"/>
            <a:ext cx="7132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Fig: E</a:t>
            </a:r>
          </a:p>
        </p:txBody>
      </p:sp>
    </p:spTree>
    <p:extLst>
      <p:ext uri="{BB962C8B-B14F-4D97-AF65-F5344CB8AC3E}">
        <p14:creationId xmlns:p14="http://schemas.microsoft.com/office/powerpoint/2010/main" val="352931199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PCA Intuition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2AE1594-080B-4829-B378-9675AD5CEBFA}"/>
              </a:ext>
            </a:extLst>
          </p:cNvPr>
          <p:cNvSpPr txBox="1"/>
          <p:nvPr/>
        </p:nvSpPr>
        <p:spPr>
          <a:xfrm>
            <a:off x="2505074" y="930918"/>
            <a:ext cx="7132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Fig: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148F7C-F5C3-46BD-9856-FB7E1557F54A}"/>
              </a:ext>
            </a:extLst>
          </p:cNvPr>
          <p:cNvSpPr txBox="1"/>
          <p:nvPr/>
        </p:nvSpPr>
        <p:spPr>
          <a:xfrm>
            <a:off x="6708199" y="1035471"/>
            <a:ext cx="7132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/>
              </a:rPr>
              <a:t>Fig: B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8F8AA-B312-4785-BF3D-6549F1268D86}"/>
              </a:ext>
            </a:extLst>
          </p:cNvPr>
          <p:cNvSpPr txBox="1"/>
          <p:nvPr/>
        </p:nvSpPr>
        <p:spPr>
          <a:xfrm>
            <a:off x="357351" y="3757229"/>
            <a:ext cx="1129676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Figure A represents the data in original co-ordinate system [x &amp; y axis]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New x axis that captures the maximum variation in the data is in the direction PCA1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New y axis that captures the next best variation and right angle to PCA1 is PCA2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After projecting all the original data points with respect to PCA1 and PCA2 we get principal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Once the data is in this form, it is easy to find and remove dimensions so that we lose very less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Also, original data is highly correlated with each other, projected data is uncorrelated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48B02-9564-4AA6-BE95-28411F3A8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05" y="1251554"/>
            <a:ext cx="2890189" cy="2335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207AC0-873F-4207-B85D-69AA0F98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775" y="1506814"/>
            <a:ext cx="3551219" cy="21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714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17A679-6F7C-4045-97CA-8688171DF9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88633" y="1795463"/>
            <a:ext cx="2752530" cy="3966359"/>
          </a:xfrm>
        </p:spPr>
        <p:txBody>
          <a:bodyPr/>
          <a:lstStyle/>
          <a:p>
            <a:r>
              <a:rPr lang="en-US" dirty="0"/>
              <a:t>Download the presentation slides and exercise files from the course webpage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798E85-AFCF-465F-9A18-2B8B8195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5" y="603809"/>
            <a:ext cx="8752448" cy="4938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0334EB-377D-47B6-82E9-6F10574AD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47" b="25750"/>
          <a:stretch/>
        </p:blipFill>
        <p:spPr>
          <a:xfrm>
            <a:off x="4829011" y="4443636"/>
            <a:ext cx="7005638" cy="208468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7FE7FB8-5495-40B3-8333-CE019FBEB833}"/>
              </a:ext>
            </a:extLst>
          </p:cNvPr>
          <p:cNvGrpSpPr/>
          <p:nvPr/>
        </p:nvGrpSpPr>
        <p:grpSpPr>
          <a:xfrm>
            <a:off x="6448043" y="346074"/>
            <a:ext cx="5621737" cy="444716"/>
            <a:chOff x="6643546" y="224984"/>
            <a:chExt cx="5621737" cy="444716"/>
          </a:xfrm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46D4CF7C-9C57-4E5F-99F8-27050E0E52EA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1E2474C0-C836-4E82-B44A-A7AFF1CA47A2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2547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35" y="384076"/>
            <a:ext cx="11484129" cy="363444"/>
          </a:xfrm>
        </p:spPr>
        <p:txBody>
          <a:bodyPr/>
          <a:lstStyle/>
          <a:p>
            <a:r>
              <a:rPr lang="en-US" dirty="0"/>
              <a:t>PCA Derivation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84E4ED0-2541-4BFC-9C3F-C05E0FA1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27" y="1006920"/>
            <a:ext cx="6097044" cy="4239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38EC5A-F3DF-43EF-A48B-B2D2AD15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584" y="1006920"/>
            <a:ext cx="5503224" cy="33698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EE72F4-980E-47FD-A7F5-0F2A32A86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256" y="4488845"/>
            <a:ext cx="5321393" cy="23691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D05DDE5-2698-4578-AF08-93B478DAA2FB}"/>
              </a:ext>
            </a:extLst>
          </p:cNvPr>
          <p:cNvSpPr txBox="1"/>
          <p:nvPr/>
        </p:nvSpPr>
        <p:spPr>
          <a:xfrm>
            <a:off x="253027" y="5336879"/>
            <a:ext cx="609704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+mj-lt"/>
              </a:rPr>
              <a:t>In order to find the maximum or minimum of a function f(x) subjected to the equality constraint g(x) = 0 form the </a:t>
            </a:r>
            <a:r>
              <a:rPr lang="en-US" dirty="0" err="1">
                <a:latin typeface="+mj-lt"/>
              </a:rPr>
              <a:t>Lagrangian</a:t>
            </a:r>
            <a:r>
              <a:rPr lang="en-US" dirty="0">
                <a:latin typeface="+mj-lt"/>
              </a:rPr>
              <a:t> function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452663-3421-40FC-B6EA-AFB270D90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549" y="5925844"/>
            <a:ext cx="20859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286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35" y="682062"/>
            <a:ext cx="11484129" cy="363444"/>
          </a:xfrm>
        </p:spPr>
        <p:txBody>
          <a:bodyPr/>
          <a:lstStyle/>
          <a:p>
            <a:r>
              <a:rPr lang="en-US" dirty="0"/>
              <a:t>PCA Derivation - Example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7652379-4352-45F7-BB38-F4ED9E74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872" y="1256192"/>
            <a:ext cx="7516398" cy="50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912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92" y="306785"/>
            <a:ext cx="11484129" cy="363444"/>
          </a:xfrm>
        </p:spPr>
        <p:txBody>
          <a:bodyPr/>
          <a:lstStyle/>
          <a:p>
            <a:r>
              <a:rPr lang="en-US" dirty="0"/>
              <a:t>PCA Derivation – Example</a:t>
            </a:r>
            <a:br>
              <a:rPr lang="en-US" dirty="0"/>
            </a:br>
            <a:r>
              <a:rPr lang="en-US" dirty="0"/>
              <a:t>Finding Eigen Value and Eigen Vectors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94EF895-BF05-4E71-9933-DB346B6A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10" y="1413965"/>
            <a:ext cx="7345909" cy="53221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34BC91-0077-4072-843A-D21EB7154216}"/>
              </a:ext>
            </a:extLst>
          </p:cNvPr>
          <p:cNvSpPr txBox="1"/>
          <p:nvPr/>
        </p:nvSpPr>
        <p:spPr>
          <a:xfrm>
            <a:off x="8505167" y="2810209"/>
            <a:ext cx="333289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After finding Eigen values and Eigen vectors, you can use eigen vectors to transform input data into principal components in the transformed space using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249910409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Components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A8F8AA-B312-4785-BF3D-6549F1268D86}"/>
              </a:ext>
            </a:extLst>
          </p:cNvPr>
          <p:cNvSpPr txBox="1"/>
          <p:nvPr/>
        </p:nvSpPr>
        <p:spPr>
          <a:xfrm>
            <a:off x="357351" y="4311227"/>
            <a:ext cx="11296767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X is original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 is projected data – called Principal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V1 is the first eigen vector/ 1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principal component direction that captures most variation in given data, you can have k such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e1 is Eigenvalue of Eigen vector 1 = Variance(F1)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e1 &gt; e2 &gt; e3 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Greater the eigen value more important is the eigen vector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FAFBAD-540F-4835-97A6-AD8E6631C49B}"/>
              </a:ext>
            </a:extLst>
          </p:cNvPr>
          <p:cNvGrpSpPr/>
          <p:nvPr/>
        </p:nvGrpSpPr>
        <p:grpSpPr>
          <a:xfrm>
            <a:off x="1370573" y="978738"/>
            <a:ext cx="8290952" cy="3285430"/>
            <a:chOff x="933730" y="1152099"/>
            <a:chExt cx="7914692" cy="31591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C75813-DD12-4DA6-8112-CFCEDCA5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459" y="1571115"/>
              <a:ext cx="7857963" cy="274011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C65EEB7-6BC2-475B-ADD9-1A77A71C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3730" y="2160428"/>
              <a:ext cx="2524965" cy="42361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911F1A-F207-4476-B599-322056141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8310" y="1152099"/>
              <a:ext cx="2722792" cy="441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01033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Total 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A8F8AA-B312-4785-BF3D-6549F1268D86}"/>
              </a:ext>
            </a:extLst>
          </p:cNvPr>
          <p:cNvSpPr txBox="1"/>
          <p:nvPr/>
        </p:nvSpPr>
        <p:spPr>
          <a:xfrm>
            <a:off x="357351" y="4311227"/>
            <a:ext cx="11296767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Total variance of the original data = Total variance of the project data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Variance of the projected data onto first principal component axis = eigen value 1 and so on..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% of total variance explained by each principal component axis is calculated by dividing its respective eigen value by total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96F61-194C-4192-A8EB-43BBFBA5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1" y="1469960"/>
            <a:ext cx="3472916" cy="23428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26F12-0EE4-43D9-8960-07ED2F59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408" y="1441138"/>
            <a:ext cx="3976241" cy="26208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B3C094-8B07-482D-B323-9CA44405C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84" y="1511016"/>
            <a:ext cx="3463752" cy="2378046"/>
          </a:xfrm>
          <a:prstGeom prst="rect">
            <a:avLst/>
          </a:prstGeom>
          <a:noFill/>
          <a:ln cmpd="dbl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9549306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69" y="608118"/>
            <a:ext cx="11484129" cy="363444"/>
          </a:xfrm>
        </p:spPr>
        <p:txBody>
          <a:bodyPr/>
          <a:lstStyle/>
          <a:p>
            <a:r>
              <a:rPr lang="en-US" dirty="0"/>
              <a:t>PCA Benefits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0E97B50-9212-4385-97AB-D3190CC2F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73" y="1600067"/>
            <a:ext cx="9790221" cy="444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2006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69" y="608118"/>
            <a:ext cx="11484129" cy="363444"/>
          </a:xfrm>
        </p:spPr>
        <p:txBody>
          <a:bodyPr/>
          <a:lstStyle/>
          <a:p>
            <a:r>
              <a:rPr lang="en-US" dirty="0"/>
              <a:t>PCA Dimensionality Reduction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A8F8AA-B312-4785-BF3D-6549F1268D86}"/>
              </a:ext>
            </a:extLst>
          </p:cNvPr>
          <p:cNvSpPr txBox="1"/>
          <p:nvPr/>
        </p:nvSpPr>
        <p:spPr>
          <a:xfrm>
            <a:off x="7414689" y="4192127"/>
            <a:ext cx="4034118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Another advantage of PCA is, resulting data is uncorrelated. 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It is easy to deal with uncorrelated random variables, math behind calculating co-variance is much simpler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71C9A-96DB-4D91-8FC4-81DADABD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1" y="1342680"/>
            <a:ext cx="4872195" cy="1896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57207A-F5FB-49E3-852F-E0C1B7A3C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769" y="1223580"/>
            <a:ext cx="4735895" cy="27165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79F7DA-4E36-4986-87FA-0B6E5A8D2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5" y="3940109"/>
            <a:ext cx="6211614" cy="21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897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69" y="608118"/>
            <a:ext cx="11484129" cy="363444"/>
          </a:xfrm>
        </p:spPr>
        <p:txBody>
          <a:bodyPr/>
          <a:lstStyle/>
          <a:p>
            <a:r>
              <a:rPr lang="en-US" dirty="0"/>
              <a:t>PCA – Latent Factor Identification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A8F8AA-B312-4785-BF3D-6549F1268D86}"/>
              </a:ext>
            </a:extLst>
          </p:cNvPr>
          <p:cNvSpPr txBox="1"/>
          <p:nvPr/>
        </p:nvSpPr>
        <p:spPr>
          <a:xfrm>
            <a:off x="534910" y="5207482"/>
            <a:ext cx="108602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Experts trace back principal components to observable factors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06D11-F617-47FD-A6C8-A01E97AC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3" y="1245756"/>
            <a:ext cx="6675905" cy="3015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52A152-69E3-401D-BB0C-8CD7F48A2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" y="1297344"/>
            <a:ext cx="4165603" cy="35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6143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69" y="608118"/>
            <a:ext cx="11484129" cy="363444"/>
          </a:xfrm>
        </p:spPr>
        <p:txBody>
          <a:bodyPr/>
          <a:lstStyle/>
          <a:p>
            <a:r>
              <a:rPr lang="en-US" dirty="0"/>
              <a:t>PCA – Missing Data Generation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A8F8AA-B312-4785-BF3D-6549F1268D86}"/>
              </a:ext>
            </a:extLst>
          </p:cNvPr>
          <p:cNvSpPr txBox="1"/>
          <p:nvPr/>
        </p:nvSpPr>
        <p:spPr>
          <a:xfrm>
            <a:off x="534910" y="5207482"/>
            <a:ext cx="10860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Facebook’s IPO was in 2012, several years after other major tech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If we need to extrapolate and FB share data before 2012, we can generate those numbers using PCA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275C0-8CD6-4EBA-90DC-06002D41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1" y="1453565"/>
            <a:ext cx="5784779" cy="2883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FA97BF-26C0-449A-A8BB-05B5DEB01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350" y="1453565"/>
            <a:ext cx="4932458" cy="28832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381431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59" y="224287"/>
            <a:ext cx="11484129" cy="363444"/>
          </a:xfrm>
        </p:spPr>
        <p:txBody>
          <a:bodyPr/>
          <a:lstStyle/>
          <a:p>
            <a:r>
              <a:rPr lang="en-US" dirty="0"/>
              <a:t>Reference &amp; Discussion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Understanding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64AFDA-1300-495A-922D-F2767D4D00FD}"/>
              </a:ext>
            </a:extLst>
          </p:cNvPr>
          <p:cNvSpPr txBox="1"/>
          <p:nvPr/>
        </p:nvSpPr>
        <p:spPr>
          <a:xfrm>
            <a:off x="222959" y="1138518"/>
            <a:ext cx="1132358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Reference: 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3blue1brown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youtube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channel – Essence of Linear algebra lecture series: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https://www.youtube.com/playlist?list=PLZHQObOWTQDPD3MizzM2xVFitgF8hE_ab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516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D5A06D8-389B-4B08-976E-4DF634B17081}"/>
              </a:ext>
            </a:extLst>
          </p:cNvPr>
          <p:cNvGrpSpPr/>
          <p:nvPr/>
        </p:nvGrpSpPr>
        <p:grpSpPr>
          <a:xfrm>
            <a:off x="506970" y="1548618"/>
            <a:ext cx="7458416" cy="4213204"/>
            <a:chOff x="506970" y="1548618"/>
            <a:chExt cx="7458416" cy="42132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27645F-437B-46A8-9B14-B3D9C199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970" y="1548618"/>
              <a:ext cx="7458416" cy="421320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CB847F-A8AE-49B7-807C-FD014C2687BD}"/>
                </a:ext>
              </a:extLst>
            </p:cNvPr>
            <p:cNvSpPr/>
            <p:nvPr/>
          </p:nvSpPr>
          <p:spPr>
            <a:xfrm>
              <a:off x="2687216" y="1795463"/>
              <a:ext cx="3408784" cy="69581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F8406F-F8E0-4B26-A0B3-6E14C6D3A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44840" y="1795463"/>
            <a:ext cx="3596323" cy="39663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Linear Regression</a:t>
            </a:r>
          </a:p>
          <a:p>
            <a:pPr lvl="1"/>
            <a:r>
              <a:rPr lang="en-US" dirty="0"/>
              <a:t>finds the best fit linear function that predicts a response variable value as a function of an explanatory variable(s) value</a:t>
            </a:r>
          </a:p>
          <a:p>
            <a:pPr lvl="1"/>
            <a:r>
              <a:rPr lang="en-US" dirty="0"/>
              <a:t>May have many explanatory variables</a:t>
            </a:r>
          </a:p>
          <a:p>
            <a:r>
              <a:rPr lang="en-US" dirty="0"/>
              <a:t>Factor Analysis</a:t>
            </a:r>
          </a:p>
          <a:p>
            <a:pPr lvl="1"/>
            <a:r>
              <a:rPr lang="en-US" dirty="0"/>
              <a:t>Understand the few underlying causes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72A5BE0-6DC4-4E0F-A55D-99A9D232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2" y="346074"/>
            <a:ext cx="5158744" cy="584843"/>
          </a:xfrm>
        </p:spPr>
        <p:txBody>
          <a:bodyPr/>
          <a:lstStyle/>
          <a:p>
            <a:r>
              <a:rPr lang="en-US" dirty="0"/>
              <a:t>Linear Regression versus Factor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448043" y="346074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CB9EB2-9D38-4F2B-8B91-32B7BCCFD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234"/>
          <a:stretch/>
        </p:blipFill>
        <p:spPr>
          <a:xfrm>
            <a:off x="1470908" y="5232253"/>
            <a:ext cx="1561852" cy="45905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AA8D767-79CC-46CB-96D9-B683900DE77B}"/>
              </a:ext>
            </a:extLst>
          </p:cNvPr>
          <p:cNvGrpSpPr/>
          <p:nvPr/>
        </p:nvGrpSpPr>
        <p:grpSpPr>
          <a:xfrm>
            <a:off x="1404865" y="5161741"/>
            <a:ext cx="3728534" cy="462603"/>
            <a:chOff x="1623308" y="5381107"/>
            <a:chExt cx="3728534" cy="46260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7219861-A671-4B62-AF00-12BD8B8BD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463"/>
            <a:stretch/>
          </p:blipFill>
          <p:spPr>
            <a:xfrm>
              <a:off x="3394834" y="5381107"/>
              <a:ext cx="1957008" cy="45905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6708ED-C4DC-45D5-97C2-67F92BD7A6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3234"/>
            <a:stretch/>
          </p:blipFill>
          <p:spPr>
            <a:xfrm>
              <a:off x="1623308" y="5384653"/>
              <a:ext cx="1561852" cy="459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55551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(Excel)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Implementation</a:t>
              </a:r>
            </a:p>
          </p:txBody>
        </p:sp>
      </p:grp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B56A020-F61F-4FB6-B16C-A0BFFC08ED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012" y="1206956"/>
            <a:ext cx="11483975" cy="3966359"/>
          </a:xfrm>
        </p:spPr>
        <p:txBody>
          <a:bodyPr>
            <a:normAutofit/>
          </a:bodyPr>
          <a:lstStyle/>
          <a:p>
            <a:r>
              <a:rPr lang="en-US" sz="2400" b="1"/>
              <a:t>Implement PCA in Excel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/>
              <a:t>Implement Eigen Analysis (in VBA)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/>
              <a:t>Use Eigen Analysis to implement PCA in Excel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/>
              <a:t>Apply linear regression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AFB13-9E45-4B2C-A56B-07EAA418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44" y="3065760"/>
            <a:ext cx="7894932" cy="3093502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A66C61B-AD28-4B3C-B1C2-919E2287C9B0}"/>
              </a:ext>
            </a:extLst>
          </p:cNvPr>
          <p:cNvSpPr/>
          <p:nvPr/>
        </p:nvSpPr>
        <p:spPr>
          <a:xfrm>
            <a:off x="5737410" y="1662895"/>
            <a:ext cx="233083" cy="233083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17E2F3A1-D3EB-4453-BD63-EE5C2DF9B7E3}"/>
              </a:ext>
            </a:extLst>
          </p:cNvPr>
          <p:cNvSpPr/>
          <p:nvPr/>
        </p:nvSpPr>
        <p:spPr>
          <a:xfrm>
            <a:off x="5516095" y="3571134"/>
            <a:ext cx="233083" cy="233083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DC040391-9071-4177-8BEC-BE3F92C7050B}"/>
              </a:ext>
            </a:extLst>
          </p:cNvPr>
          <p:cNvSpPr/>
          <p:nvPr/>
        </p:nvSpPr>
        <p:spPr>
          <a:xfrm>
            <a:off x="8829250" y="3571133"/>
            <a:ext cx="233083" cy="233083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81C4863-D215-4446-A180-2576FC23DB5D}"/>
              </a:ext>
            </a:extLst>
          </p:cNvPr>
          <p:cNvSpPr/>
          <p:nvPr/>
        </p:nvSpPr>
        <p:spPr>
          <a:xfrm>
            <a:off x="7150883" y="2106583"/>
            <a:ext cx="233083" cy="233083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36F18CB7-8F27-4921-A430-A865982E742A}"/>
              </a:ext>
            </a:extLst>
          </p:cNvPr>
          <p:cNvSpPr/>
          <p:nvPr/>
        </p:nvSpPr>
        <p:spPr>
          <a:xfrm>
            <a:off x="4379077" y="2537933"/>
            <a:ext cx="233083" cy="233083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602B1EA2-2BA3-4A09-81F0-369171D90B6B}"/>
              </a:ext>
            </a:extLst>
          </p:cNvPr>
          <p:cNvSpPr/>
          <p:nvPr/>
        </p:nvSpPr>
        <p:spPr>
          <a:xfrm>
            <a:off x="9111200" y="5465712"/>
            <a:ext cx="233083" cy="233083"/>
          </a:xfrm>
          <a:prstGeom prst="star5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C8098F-B17F-448A-9E19-5AD5E811EB8D}"/>
              </a:ext>
            </a:extLst>
          </p:cNvPr>
          <p:cNvSpPr txBox="1"/>
          <p:nvPr/>
        </p:nvSpPr>
        <p:spPr>
          <a:xfrm>
            <a:off x="146035" y="4908760"/>
            <a:ext cx="185664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/>
              <a:t>Detect highly correlated variables:</a:t>
            </a:r>
            <a:r>
              <a:rPr lang="zh-CN" altLang="en-US"/>
              <a:t> </a:t>
            </a:r>
            <a:r>
              <a:rPr lang="en-US" altLang="zh-CN"/>
              <a:t>|correlation| &gt; 0.3</a:t>
            </a:r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7F68DCB-0D40-4A5F-A759-DC52FD7DAEC9}"/>
              </a:ext>
            </a:extLst>
          </p:cNvPr>
          <p:cNvSpPr/>
          <p:nvPr/>
        </p:nvSpPr>
        <p:spPr>
          <a:xfrm rot="10800000">
            <a:off x="1891421" y="5308719"/>
            <a:ext cx="340659" cy="3080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91A5528-05F9-45A0-929D-2AFD3119A641}"/>
              </a:ext>
            </a:extLst>
          </p:cNvPr>
          <p:cNvSpPr/>
          <p:nvPr/>
        </p:nvSpPr>
        <p:spPr>
          <a:xfrm>
            <a:off x="9732717" y="4215305"/>
            <a:ext cx="496494" cy="5449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5099AF-0E1D-40A4-8DBA-45FBEF2AFEBE}"/>
              </a:ext>
            </a:extLst>
          </p:cNvPr>
          <p:cNvSpPr txBox="1"/>
          <p:nvPr/>
        </p:nvSpPr>
        <p:spPr>
          <a:xfrm>
            <a:off x="10229211" y="4190559"/>
            <a:ext cx="18566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/>
              <a:t>Excel Example walk through</a:t>
            </a:r>
          </a:p>
        </p:txBody>
      </p:sp>
    </p:spTree>
    <p:extLst>
      <p:ext uri="{BB962C8B-B14F-4D97-AF65-F5344CB8AC3E}">
        <p14:creationId xmlns:p14="http://schemas.microsoft.com/office/powerpoint/2010/main" val="377760773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2FF04AC-C565-4D0C-8CF9-7A73E3B5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09" y="2839927"/>
            <a:ext cx="7969624" cy="329570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AABBA3-F38E-46B1-A35A-AD15FE2C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(R)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350071" y="121920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Implementation</a:t>
              </a:r>
            </a:p>
          </p:txBody>
        </p:sp>
      </p:grp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B56A020-F61F-4FB6-B16C-A0BFFC08ED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012" y="1206956"/>
            <a:ext cx="11483975" cy="396635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2400" b="1"/>
              <a:t>Implement PCA in 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/>
              <a:t>Implement Eigen Analysis (</a:t>
            </a:r>
            <a:r>
              <a:rPr lang="en-US" sz="2200">
                <a:solidFill>
                  <a:srgbClr val="0066FF"/>
                </a:solidFill>
              </a:rPr>
              <a:t>build-in R function</a:t>
            </a:r>
            <a:r>
              <a:rPr lang="en-US" sz="220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/>
              <a:t>Compute Principal Components</a:t>
            </a:r>
            <a:endParaRPr lang="en-US" sz="2200">
              <a:cs typeface="Arial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/>
              <a:t>Apply linear regression</a:t>
            </a:r>
            <a:endParaRPr lang="en-US" sz="2200">
              <a:cs typeface="Arial"/>
            </a:endParaRP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2A66C61B-AD28-4B3C-B1C2-919E2287C9B0}"/>
              </a:ext>
            </a:extLst>
          </p:cNvPr>
          <p:cNvSpPr/>
          <p:nvPr/>
        </p:nvSpPr>
        <p:spPr>
          <a:xfrm>
            <a:off x="7031389" y="1710425"/>
            <a:ext cx="233083" cy="233083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17E2F3A1-D3EB-4453-BD63-EE5C2DF9B7E3}"/>
              </a:ext>
            </a:extLst>
          </p:cNvPr>
          <p:cNvSpPr/>
          <p:nvPr/>
        </p:nvSpPr>
        <p:spPr>
          <a:xfrm>
            <a:off x="5737409" y="3456484"/>
            <a:ext cx="233083" cy="233083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DC040391-9071-4177-8BEC-BE3F92C7050B}"/>
              </a:ext>
            </a:extLst>
          </p:cNvPr>
          <p:cNvSpPr/>
          <p:nvPr/>
        </p:nvSpPr>
        <p:spPr>
          <a:xfrm>
            <a:off x="8147933" y="3456484"/>
            <a:ext cx="233083" cy="233083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881C4863-D215-4446-A180-2576FC23DB5D}"/>
              </a:ext>
            </a:extLst>
          </p:cNvPr>
          <p:cNvSpPr/>
          <p:nvPr/>
        </p:nvSpPr>
        <p:spPr>
          <a:xfrm>
            <a:off x="5371652" y="2101631"/>
            <a:ext cx="233083" cy="233083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91A5528-05F9-45A0-929D-2AFD3119A641}"/>
              </a:ext>
            </a:extLst>
          </p:cNvPr>
          <p:cNvSpPr/>
          <p:nvPr/>
        </p:nvSpPr>
        <p:spPr>
          <a:xfrm>
            <a:off x="9364712" y="4199603"/>
            <a:ext cx="496494" cy="54495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5099AF-0E1D-40A4-8DBA-45FBEF2AFEBE}"/>
              </a:ext>
            </a:extLst>
          </p:cNvPr>
          <p:cNvSpPr txBox="1"/>
          <p:nvPr/>
        </p:nvSpPr>
        <p:spPr>
          <a:xfrm>
            <a:off x="9897517" y="4190559"/>
            <a:ext cx="18566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/>
              <a:t>R Example walk through</a:t>
            </a:r>
          </a:p>
        </p:txBody>
      </p:sp>
    </p:spTree>
    <p:extLst>
      <p:ext uri="{BB962C8B-B14F-4D97-AF65-F5344CB8AC3E}">
        <p14:creationId xmlns:p14="http://schemas.microsoft.com/office/powerpoint/2010/main" val="34346713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B9D09F-9B91-46E5-9D4C-DCB903C42D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McKesson Proprietary and Confidential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C8009-713A-43FE-9523-292BEE0522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0FAF0-6754-4B55-A787-9D2C5B4A1E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22A744-82BA-4058-A7B3-D7A3EBF31B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NIST Engineering Statistics Handbook page on PCA</a:t>
            </a:r>
          </a:p>
          <a:p>
            <a:pPr lvl="1"/>
            <a:r>
              <a:rPr lang="en-US" dirty="0">
                <a:hlinkClick r:id="rId2"/>
              </a:rPr>
              <a:t>https://www.itl.nist.gov/div898/handbook/pmc/section5/pmc55.htm</a:t>
            </a:r>
            <a:endParaRPr lang="en-US" dirty="0"/>
          </a:p>
          <a:p>
            <a:r>
              <a:rPr lang="en-US" dirty="0"/>
              <a:t>Tutorial</a:t>
            </a:r>
          </a:p>
          <a:p>
            <a:pPr lvl="1"/>
            <a:r>
              <a:rPr lang="en-US" dirty="0"/>
              <a:t>Khan Academy Eigen-everything: </a:t>
            </a:r>
            <a:r>
              <a:rPr lang="en-US" dirty="0">
                <a:hlinkClick r:id="rId3"/>
              </a:rPr>
              <a:t>https://www.khanacademy.org/math/linear-algebra/alternate-bases#eigen-everything</a:t>
            </a:r>
            <a:endParaRPr lang="en-US" dirty="0"/>
          </a:p>
          <a:p>
            <a:pPr lvl="1"/>
            <a:r>
              <a:rPr lang="en-US" dirty="0"/>
              <a:t>Andrew Ng YouTube lecture series on Dimensionality Reduction: </a:t>
            </a:r>
            <a:r>
              <a:rPr lang="en-US" dirty="0">
                <a:hlinkClick r:id="rId4"/>
              </a:rPr>
              <a:t>https://youtu.be/Zbr5hyJNGCs</a:t>
            </a:r>
            <a:endParaRPr lang="en-US" dirty="0"/>
          </a:p>
          <a:p>
            <a:r>
              <a:rPr lang="en-US" dirty="0"/>
              <a:t>Wikipedia</a:t>
            </a:r>
          </a:p>
          <a:p>
            <a:pPr lvl="1"/>
            <a:r>
              <a:rPr lang="en-US" dirty="0">
                <a:hlinkClick r:id="rId5"/>
              </a:rPr>
              <a:t>https://en.wikipedia.org/wiki/Principal_component_analysis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16C3D0-A03B-47C4-A94B-9D8C6ABC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ECDBCE-6DCC-4A8A-8B29-493D6BCD4012}"/>
              </a:ext>
            </a:extLst>
          </p:cNvPr>
          <p:cNvGrpSpPr/>
          <p:nvPr/>
        </p:nvGrpSpPr>
        <p:grpSpPr>
          <a:xfrm>
            <a:off x="6719746" y="212500"/>
            <a:ext cx="5283857" cy="457200"/>
            <a:chOff x="6719746" y="212500"/>
            <a:chExt cx="5283857" cy="457200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AD93114-0B1F-4241-BA8D-0BCB60AF382C}"/>
                </a:ext>
              </a:extLst>
            </p:cNvPr>
            <p:cNvSpPr/>
            <p:nvPr/>
          </p:nvSpPr>
          <p:spPr>
            <a:xfrm>
              <a:off x="9251073" y="212500"/>
              <a:ext cx="2752530" cy="457200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44114AD9-4C0B-4B3F-8423-1AD6D6A570DF}"/>
                </a:ext>
              </a:extLst>
            </p:cNvPr>
            <p:cNvSpPr/>
            <p:nvPr/>
          </p:nvSpPr>
          <p:spPr>
            <a:xfrm>
              <a:off x="6719746" y="212500"/>
              <a:ext cx="275253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Resources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62709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2842-7B97-492C-9756-46907155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1370066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BFC6D5-0AA3-4526-A495-5FB02D44D7B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Plot a normal distribution over the plots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8EFED-2272-4DE8-AF26-03AEA59981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7188" y="1063690"/>
            <a:ext cx="5922962" cy="5523721"/>
          </a:xfrm>
        </p:spPr>
        <p:txBody>
          <a:bodyPr>
            <a:normAutofit fontScale="25000" lnSpcReduction="20000"/>
          </a:bodyPr>
          <a:lstStyle/>
          <a:p>
            <a:r>
              <a:rPr lang="en-US" sz="6400" dirty="0"/>
              <a:t>The normal distribution is popular because the of the central limit theorem, for a large sample size the mean of an IID random variable will be distributed as normal regardless of the population distribution.</a:t>
            </a:r>
          </a:p>
          <a:p>
            <a:pPr lvl="1"/>
            <a:r>
              <a:rPr lang="en-US" sz="5600" b="1" dirty="0"/>
              <a:t>NOTE: THE DATA IS FAKE!</a:t>
            </a:r>
          </a:p>
          <a:p>
            <a:pPr lvl="1"/>
            <a:r>
              <a:rPr lang="en-US" sz="5600" dirty="0"/>
              <a:t>Why might avg order quantity per pharmacy appear more normally distributed than total sales amount per pharmacy?</a:t>
            </a:r>
          </a:p>
          <a:p>
            <a:pPr lvl="2"/>
            <a:r>
              <a:rPr lang="en-US" sz="5600" dirty="0"/>
              <a:t>Pharmacies may service similar number of patients.  Average order quantity is likely to be similar across all pharmacies..</a:t>
            </a:r>
          </a:p>
          <a:p>
            <a:pPr lvl="2"/>
            <a:r>
              <a:rPr lang="en-US" sz="5600" dirty="0"/>
              <a:t>However, pharmacies may have different specialties (Bx/Gx/</a:t>
            </a:r>
            <a:r>
              <a:rPr lang="en-US" sz="5600" dirty="0" err="1"/>
              <a:t>Sx</a:t>
            </a:r>
            <a:r>
              <a:rPr lang="en-US" sz="5600" dirty="0"/>
              <a:t> product mix).  The total sales amount is not similar across pharmacies.</a:t>
            </a:r>
          </a:p>
          <a:p>
            <a:pPr lvl="2"/>
            <a:r>
              <a:rPr lang="en-US" sz="5600" dirty="0"/>
              <a:t>Nominal categorical variables such as survey responses will not have normal distributions.  However, at ordinal variable such aa 1 to 10 rating could have a normal distribution.</a:t>
            </a:r>
          </a:p>
          <a:p>
            <a:r>
              <a:rPr lang="en-US" sz="6400" dirty="0"/>
              <a:t>Use case</a:t>
            </a:r>
          </a:p>
          <a:p>
            <a:pPr lvl="1"/>
            <a:r>
              <a:rPr lang="en-US" sz="6400" dirty="0"/>
              <a:t>I would like to compare two distributions (</a:t>
            </a:r>
            <a:r>
              <a:rPr lang="en-US" sz="6400" dirty="0" err="1"/>
              <a:t>e.q</a:t>
            </a:r>
            <a:r>
              <a:rPr lang="en-US" sz="6400" dirty="0"/>
              <a:t>. # of orders before and after a campaign, patient lab vital before and after treatment,…).  Different comparison tests should be used based on whether your data is normal or not.</a:t>
            </a:r>
          </a:p>
          <a:p>
            <a:pPr lvl="1"/>
            <a:r>
              <a:rPr lang="en-US" sz="6400" dirty="0"/>
              <a:t>Explain why normal data is better for modeling.  Determine if data should be transformed to improve normality prior to scaling in a model.</a:t>
            </a:r>
          </a:p>
          <a:p>
            <a:pPr lvl="1"/>
            <a:r>
              <a:rPr lang="en-US" sz="6400" dirty="0"/>
              <a:t>Determine if there is structure in the residuals for my model. 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48C3C4-BB9E-41D2-A002-9DDE1592C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487978"/>
            <a:ext cx="11484129" cy="363444"/>
          </a:xfrm>
        </p:spPr>
        <p:txBody>
          <a:bodyPr/>
          <a:lstStyle/>
          <a:p>
            <a:r>
              <a:rPr lang="en-US" dirty="0"/>
              <a:t>Why Does it Matter if Data is Normal?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0E076C-EC73-4890-BB5C-AC5334BE3731}"/>
              </a:ext>
            </a:extLst>
          </p:cNvPr>
          <p:cNvGrpSpPr/>
          <p:nvPr/>
        </p:nvGrpSpPr>
        <p:grpSpPr>
          <a:xfrm>
            <a:off x="6719746" y="259378"/>
            <a:ext cx="5283857" cy="457200"/>
            <a:chOff x="6719746" y="212500"/>
            <a:chExt cx="5283857" cy="457200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73BB0913-DAF9-4741-B77E-36DBF7FDEF6A}"/>
                </a:ext>
              </a:extLst>
            </p:cNvPr>
            <p:cNvSpPr/>
            <p:nvPr/>
          </p:nvSpPr>
          <p:spPr>
            <a:xfrm>
              <a:off x="9251073" y="212500"/>
              <a:ext cx="2752530" cy="457200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Normality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EB672705-57B9-4952-BCDC-462BD235998D}"/>
                </a:ext>
              </a:extLst>
            </p:cNvPr>
            <p:cNvSpPr/>
            <p:nvPr/>
          </p:nvSpPr>
          <p:spPr>
            <a:xfrm>
              <a:off x="6719746" y="212500"/>
              <a:ext cx="2752530" cy="4572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Univariate Analysis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0DD52E5-86E7-4217-8C99-0A1A6757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8" y="2912608"/>
            <a:ext cx="119729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142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AE2BBBA-6598-4C8C-9F4D-A27D39B574CF}"/>
              </a:ext>
            </a:extLst>
          </p:cNvPr>
          <p:cNvGrpSpPr/>
          <p:nvPr/>
        </p:nvGrpSpPr>
        <p:grpSpPr>
          <a:xfrm>
            <a:off x="350837" y="1795463"/>
            <a:ext cx="7648989" cy="4337276"/>
            <a:chOff x="350837" y="1795463"/>
            <a:chExt cx="7648989" cy="43372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9FBB62-3167-4DC8-A249-307DEC5C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837" y="1795463"/>
              <a:ext cx="7648989" cy="43372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17FE22-CC1B-4D31-B5AE-2A344F52B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3896" y="4205968"/>
              <a:ext cx="2114550" cy="819150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F8406F-F8E0-4B26-A0B3-6E14C6D3A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44840" y="1795463"/>
            <a:ext cx="3596323" cy="39663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Response (dependent) variable</a:t>
            </a:r>
          </a:p>
          <a:p>
            <a:pPr lvl="1"/>
            <a:r>
              <a:rPr lang="en-US" dirty="0"/>
              <a:t>Bonus</a:t>
            </a:r>
          </a:p>
          <a:p>
            <a:r>
              <a:rPr lang="en-US" dirty="0"/>
              <a:t>Explanatory variables</a:t>
            </a:r>
          </a:p>
          <a:p>
            <a:pPr lvl="1"/>
            <a:r>
              <a:rPr lang="en-US" dirty="0"/>
              <a:t># of years experience</a:t>
            </a:r>
          </a:p>
          <a:p>
            <a:pPr lvl="1"/>
            <a:r>
              <a:rPr lang="en-US" dirty="0"/>
              <a:t># of cold calls</a:t>
            </a:r>
          </a:p>
          <a:p>
            <a:r>
              <a:rPr lang="en-US" dirty="0"/>
              <a:t>The purple shows our regression plane</a:t>
            </a:r>
          </a:p>
          <a:p>
            <a:r>
              <a:rPr lang="en-US" dirty="0"/>
              <a:t>Simple regression: 1 explanatory variable</a:t>
            </a:r>
          </a:p>
          <a:p>
            <a:r>
              <a:rPr lang="en-US" dirty="0"/>
              <a:t>Multiple regression: more than 1 explanatory variable</a:t>
            </a:r>
          </a:p>
          <a:p>
            <a:r>
              <a:rPr lang="en-US" dirty="0"/>
              <a:t>In simple (multiple) regression, we minimize the distance between the data points and the regression line (plane).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72A5BE0-6DC4-4E0F-A55D-99A9D232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2" y="346074"/>
            <a:ext cx="5158744" cy="584843"/>
          </a:xfrm>
        </p:spPr>
        <p:txBody>
          <a:bodyPr/>
          <a:lstStyle/>
          <a:p>
            <a:r>
              <a:rPr lang="en-US" dirty="0"/>
              <a:t>Example: Success as a Salesperson - Regression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448043" y="346074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079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3ECB38C-92D5-4B99-B088-B7047C65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2" y="2098502"/>
            <a:ext cx="7652756" cy="433727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F8406F-F8E0-4B26-A0B3-6E14C6D3A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44840" y="1795463"/>
            <a:ext cx="3596323" cy="3966359"/>
          </a:xfrm>
        </p:spPr>
        <p:txBody>
          <a:bodyPr>
            <a:normAutofit/>
          </a:bodyPr>
          <a:lstStyle/>
          <a:p>
            <a:r>
              <a:rPr lang="en-US" dirty="0"/>
              <a:t>Multicollinearity: High collinearity between explanatory variables</a:t>
            </a:r>
          </a:p>
          <a:p>
            <a:r>
              <a:rPr lang="en-US" dirty="0"/>
              <a:t>Kitchen </a:t>
            </a:r>
            <a:r>
              <a:rPr lang="en-US"/>
              <a:t>Sink regression: Leads </a:t>
            </a:r>
            <a:r>
              <a:rPr lang="en-US" dirty="0"/>
              <a:t>to poor fits in regression models</a:t>
            </a:r>
          </a:p>
          <a:p>
            <a:r>
              <a:rPr lang="en-US" dirty="0"/>
              <a:t>There may be underlying factor that explains multicollinearity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72A5BE0-6DC4-4E0F-A55D-99A9D232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2" y="346074"/>
            <a:ext cx="5158744" cy="584843"/>
          </a:xfrm>
        </p:spPr>
        <p:txBody>
          <a:bodyPr/>
          <a:lstStyle/>
          <a:p>
            <a:r>
              <a:rPr lang="en-US" dirty="0"/>
              <a:t>Example: Success as a Salesperson - Multicollinearity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448043" y="346074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965866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F8406F-F8E0-4B26-A0B3-6E14C6D3ABC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44020" y="1809256"/>
            <a:ext cx="3596323" cy="3966359"/>
          </a:xfrm>
        </p:spPr>
        <p:txBody>
          <a:bodyPr>
            <a:normAutofit/>
          </a:bodyPr>
          <a:lstStyle/>
          <a:p>
            <a:r>
              <a:rPr lang="en-US" dirty="0"/>
              <a:t>Many explanatory variables are reduced to a few underlying causes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72A5BE0-6DC4-4E0F-A55D-99A9D232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2" y="346074"/>
            <a:ext cx="5158744" cy="584843"/>
          </a:xfrm>
        </p:spPr>
        <p:txBody>
          <a:bodyPr/>
          <a:lstStyle/>
          <a:p>
            <a:r>
              <a:rPr lang="en-US" dirty="0"/>
              <a:t>Example: Success as a Salesperson – Factor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448043" y="346074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DB72A7C-C988-40E3-9C9F-BDABEA04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1" y="1813976"/>
            <a:ext cx="6484267" cy="3661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55A8A1-88ED-4CAC-A29D-E677F17F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37" y="3429000"/>
            <a:ext cx="6067463" cy="34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291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72A5BE0-6DC4-4E0F-A55D-99A9D232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2" y="346074"/>
            <a:ext cx="5158744" cy="584843"/>
          </a:xfrm>
        </p:spPr>
        <p:txBody>
          <a:bodyPr/>
          <a:lstStyle/>
          <a:p>
            <a:r>
              <a:rPr lang="en-US" dirty="0"/>
              <a:t>Approaches to Factor Analysis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448043" y="346074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0717410-4ED8-4CF4-BCA0-C12C75D5E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1" y="1712799"/>
            <a:ext cx="6044621" cy="3432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5B75F5-83CC-4EFB-8E48-52DAB08D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570" y="3349002"/>
            <a:ext cx="5936117" cy="335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916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F831E1-6003-4A6A-B355-8C3304D967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McKesson Proprietary and Confidential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8272DF-1FB0-44C9-B4CA-88EB4ADC9B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323AAB-B6A8-489B-9563-6C5CA35ECA0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28-82E4-4ADB-8D82-AFD367E371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971C27-C87E-45F4-8EEB-007BFB32C23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72A5BE0-6DC4-4E0F-A55D-99A9D232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2" y="346074"/>
            <a:ext cx="5158744" cy="584843"/>
          </a:xfrm>
        </p:spPr>
        <p:txBody>
          <a:bodyPr/>
          <a:lstStyle/>
          <a:p>
            <a:r>
              <a:rPr lang="en-US" dirty="0"/>
              <a:t>Background: Mean &amp; Variance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FEC6E0-F33D-461D-86AB-4F706DE6A8BE}"/>
              </a:ext>
            </a:extLst>
          </p:cNvPr>
          <p:cNvGrpSpPr/>
          <p:nvPr/>
        </p:nvGrpSpPr>
        <p:grpSpPr>
          <a:xfrm>
            <a:off x="6448043" y="346074"/>
            <a:ext cx="5621737" cy="444716"/>
            <a:chOff x="6643546" y="224984"/>
            <a:chExt cx="5621737" cy="44471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FDF1966-DDF5-4EF3-9DFC-6B4AB88D3CF8}"/>
                </a:ext>
              </a:extLst>
            </p:cNvPr>
            <p:cNvSpPr/>
            <p:nvPr/>
          </p:nvSpPr>
          <p:spPr>
            <a:xfrm>
              <a:off x="9141897" y="227740"/>
              <a:ext cx="3123386" cy="441122"/>
            </a:xfrm>
            <a:prstGeom prst="homePlat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Factor Analysis &amp; PCA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8382394F-5EBE-41A1-9B26-C1387FCB8C1E}"/>
                </a:ext>
              </a:extLst>
            </p:cNvPr>
            <p:cNvSpPr/>
            <p:nvPr/>
          </p:nvSpPr>
          <p:spPr>
            <a:xfrm>
              <a:off x="6643546" y="224984"/>
              <a:ext cx="2752530" cy="44471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Introduction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E4CAC7D-0E18-4CCE-8785-F27D2412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1" y="1367151"/>
            <a:ext cx="5639054" cy="3195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F4047-7B61-4D9A-98BA-2F6FC80C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080" y="2965146"/>
            <a:ext cx="6424449" cy="3649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8268A0-9694-4393-89FF-098BEE06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614" y="3596990"/>
            <a:ext cx="1868397" cy="546418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AC35FDB-5807-447B-8B74-6986E63499D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275" y="4631287"/>
            <a:ext cx="4242934" cy="3966359"/>
          </a:xfrm>
        </p:spPr>
        <p:txBody>
          <a:bodyPr/>
          <a:lstStyle/>
          <a:p>
            <a:r>
              <a:rPr lang="en-US" dirty="0"/>
              <a:t>Mean describes the central tendency of a dataset</a:t>
            </a:r>
          </a:p>
          <a:p>
            <a:r>
              <a:rPr lang="en-US" dirty="0"/>
              <a:t>Variance is a measure of dispersion, how far points vary from the mean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D4CA72-867E-433B-9407-0FAD226720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738"/>
          <a:stretch/>
        </p:blipFill>
        <p:spPr>
          <a:xfrm>
            <a:off x="6195597" y="1236523"/>
            <a:ext cx="5719404" cy="1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428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cKesson">
  <a:themeElements>
    <a:clrScheme name="McKesson">
      <a:dk1>
        <a:srgbClr val="000000"/>
      </a:dk1>
      <a:lt1>
        <a:srgbClr val="FFFFFF"/>
      </a:lt1>
      <a:dk2>
        <a:srgbClr val="005A8C"/>
      </a:dk2>
      <a:lt2>
        <a:srgbClr val="FFFFFF"/>
      </a:lt2>
      <a:accent1>
        <a:srgbClr val="005A8C"/>
      </a:accent1>
      <a:accent2>
        <a:srgbClr val="88746A"/>
      </a:accent2>
      <a:accent3>
        <a:srgbClr val="5A8E22"/>
      </a:accent3>
      <a:accent4>
        <a:srgbClr val="EF8200"/>
      </a:accent4>
      <a:accent5>
        <a:srgbClr val="702C6A"/>
      </a:accent5>
      <a:accent6>
        <a:srgbClr val="B95915"/>
      </a:accent6>
      <a:hlink>
        <a:srgbClr val="005A8C"/>
      </a:hlink>
      <a:folHlink>
        <a:srgbClr val="88746A"/>
      </a:folHlink>
    </a:clrScheme>
    <a:fontScheme name="McKesson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>
    <a:extraClrScheme>
      <a:clrScheme name="McKesson">
        <a:dk1>
          <a:srgbClr val="000000"/>
        </a:dk1>
        <a:lt1>
          <a:sysClr val="window" lastClr="FFFFFF"/>
        </a:lt1>
        <a:dk2>
          <a:srgbClr val="005A8C"/>
        </a:dk2>
        <a:lt2>
          <a:srgbClr val="FFFFFF"/>
        </a:lt2>
        <a:accent1>
          <a:srgbClr val="005A8C"/>
        </a:accent1>
        <a:accent2>
          <a:srgbClr val="88746A"/>
        </a:accent2>
        <a:accent3>
          <a:srgbClr val="5A8E22"/>
        </a:accent3>
        <a:accent4>
          <a:srgbClr val="EF8200"/>
        </a:accent4>
        <a:accent5>
          <a:srgbClr val="702C6A"/>
        </a:accent5>
        <a:accent6>
          <a:srgbClr val="B95915"/>
        </a:accent6>
        <a:hlink>
          <a:srgbClr val="005A8C"/>
        </a:hlink>
        <a:folHlink>
          <a:srgbClr val="88746A"/>
        </a:folHlink>
      </a:clrScheme>
    </a:extraClrScheme>
    <a:extraClrScheme>
      <a:clrScheme name="McKesson Blue">
        <a:dk1>
          <a:srgbClr val="000000"/>
        </a:dk1>
        <a:lt1>
          <a:sysClr val="window" lastClr="FFFFFF"/>
        </a:lt1>
        <a:dk2>
          <a:srgbClr val="005A8C"/>
        </a:dk2>
        <a:lt2>
          <a:srgbClr val="FFFFFF"/>
        </a:lt2>
        <a:accent1>
          <a:srgbClr val="005A8C"/>
        </a:accent1>
        <a:accent2>
          <a:srgbClr val="669CBA"/>
        </a:accent2>
        <a:accent3>
          <a:srgbClr val="BFD6E2"/>
        </a:accent3>
        <a:accent4>
          <a:srgbClr val="E5EEF3"/>
        </a:accent4>
        <a:accent5>
          <a:srgbClr val="666666"/>
        </a:accent5>
        <a:accent6>
          <a:srgbClr val="BFBFBF"/>
        </a:accent6>
        <a:hlink>
          <a:srgbClr val="005A8C"/>
        </a:hlink>
        <a:folHlink>
          <a:srgbClr val="88746A"/>
        </a:folHlink>
      </a:clrScheme>
    </a:extraClrScheme>
  </a:extraClrSchemeLst>
  <a:extLst>
    <a:ext uri="{05A4C25C-085E-4340-85A3-A5531E510DB2}">
      <thm15:themeFamily xmlns:thm15="http://schemas.microsoft.com/office/thememl/2012/main" name="McKesson-01.potx" id="{4F3C0E62-4158-4BE5-A8AC-E054A6C1CFD8}" vid="{5FB3E066-5E67-4252-B9CF-64F8EAC003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cKesson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D01E45C927824A91128756292F4CAF" ma:contentTypeVersion="9" ma:contentTypeDescription="Create a new document." ma:contentTypeScope="" ma:versionID="fe2d39a27bd39002b3dd4681ccd454ac">
  <xsd:schema xmlns:xsd="http://www.w3.org/2001/XMLSchema" xmlns:xs="http://www.w3.org/2001/XMLSchema" xmlns:p="http://schemas.microsoft.com/office/2006/metadata/properties" xmlns:ns3="7da6740a-05f1-470c-864c-56fbd3f1aa6e" xmlns:ns4="ba7a61a9-d868-4800-ae73-9f2a5f8678a3" targetNamespace="http://schemas.microsoft.com/office/2006/metadata/properties" ma:root="true" ma:fieldsID="c01fe9fe1732292551dca4cf64cf2dd7" ns3:_="" ns4:_="">
    <xsd:import namespace="7da6740a-05f1-470c-864c-56fbd3f1aa6e"/>
    <xsd:import namespace="ba7a61a9-d868-4800-ae73-9f2a5f8678a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6740a-05f1-470c-864c-56fbd3f1aa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7a61a9-d868-4800-ae73-9f2a5f8678a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5FF0F8-45AF-4800-95A2-57725DD0B3DE}">
  <ds:schemaRefs>
    <ds:schemaRef ds:uri="7da6740a-05f1-470c-864c-56fbd3f1aa6e"/>
    <ds:schemaRef ds:uri="ba7a61a9-d868-4800-ae73-9f2a5f8678a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0B754B4-FBA2-4E2C-938B-579EC5824B9B}">
  <ds:schemaRefs>
    <ds:schemaRef ds:uri="7da6740a-05f1-470c-864c-56fbd3f1aa6e"/>
    <ds:schemaRef ds:uri="ba7a61a9-d868-4800-ae73-9f2a5f8678a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8EF0239-119C-4FF9-B791-F6C517398C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32859</TotalTime>
  <Words>2341</Words>
  <Application>Microsoft Office PowerPoint</Application>
  <PresentationFormat>Widescreen</PresentationFormat>
  <Paragraphs>456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Georgia</vt:lpstr>
      <vt:lpstr>McKesson</vt:lpstr>
      <vt:lpstr>Pluralsight Training Discussion Session: Understanding Factor Analysis and PCA</vt:lpstr>
      <vt:lpstr>Meeting Agenda</vt:lpstr>
      <vt:lpstr>PowerPoint Presentation</vt:lpstr>
      <vt:lpstr>Linear Regression versus Factor Analysis</vt:lpstr>
      <vt:lpstr>Example: Success as a Salesperson - Regression</vt:lpstr>
      <vt:lpstr>Example: Success as a Salesperson - Multicollinearity</vt:lpstr>
      <vt:lpstr>Example: Success as a Salesperson – Factor Analysis</vt:lpstr>
      <vt:lpstr>Approaches to Factor Analysis</vt:lpstr>
      <vt:lpstr>Background: Mean &amp; Variance</vt:lpstr>
      <vt:lpstr>Coin Toss example</vt:lpstr>
      <vt:lpstr>Covariance</vt:lpstr>
      <vt:lpstr>Matrix notation</vt:lpstr>
      <vt:lpstr>Correlation</vt:lpstr>
      <vt:lpstr>Discussion</vt:lpstr>
      <vt:lpstr>Overview</vt:lpstr>
      <vt:lpstr>Understanding Basis Vectors</vt:lpstr>
      <vt:lpstr>Understanding Linear Transformation</vt:lpstr>
      <vt:lpstr>Understanding Linear Transformation</vt:lpstr>
      <vt:lpstr>Understanding Linear Transformation</vt:lpstr>
      <vt:lpstr>Linear Transformation is Matrix Multiplication</vt:lpstr>
      <vt:lpstr>Determinant of Transformation (Matrix)</vt:lpstr>
      <vt:lpstr>Example Transformation and Its Determinants</vt:lpstr>
      <vt:lpstr>Eigen Value and Eigen Vectors</vt:lpstr>
      <vt:lpstr>Eigen Value and Eigen Vectors</vt:lpstr>
      <vt:lpstr>Finding Eigen Value and Eigen Vectors</vt:lpstr>
      <vt:lpstr>Finding Eigen Value and Eigen Vectors</vt:lpstr>
      <vt:lpstr>PCA Intuition</vt:lpstr>
      <vt:lpstr>PCA Intuition</vt:lpstr>
      <vt:lpstr>PCA Intuition</vt:lpstr>
      <vt:lpstr>PCA Derivation</vt:lpstr>
      <vt:lpstr>PCA Derivation - Example</vt:lpstr>
      <vt:lpstr>PCA Derivation – Example Finding Eigen Value and Eigen Vectors</vt:lpstr>
      <vt:lpstr>PCA Components</vt:lpstr>
      <vt:lpstr>PCA Total Variance</vt:lpstr>
      <vt:lpstr>PCA Benefits</vt:lpstr>
      <vt:lpstr>PCA Dimensionality Reduction</vt:lpstr>
      <vt:lpstr>PCA – Latent Factor Identification</vt:lpstr>
      <vt:lpstr>PCA – Missing Data Generation</vt:lpstr>
      <vt:lpstr>Reference &amp; Discussion</vt:lpstr>
      <vt:lpstr>Implementation (Excel)</vt:lpstr>
      <vt:lpstr>Implementation (R)</vt:lpstr>
      <vt:lpstr>Additional Resources</vt:lpstr>
      <vt:lpstr>Appendix</vt:lpstr>
      <vt:lpstr>Why Does it Matter if Data is Normal?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PowerPointers:  Tips and Tricks for  Awesome Presentations</dc:title>
  <dc:subject/>
  <dc:creator>Koelbl, Alexis</dc:creator>
  <cp:keywords/>
  <dc:description/>
  <cp:lastModifiedBy>Palaniappan, Somu</cp:lastModifiedBy>
  <cp:revision>429</cp:revision>
  <cp:lastPrinted>2017-05-09T16:21:32Z</cp:lastPrinted>
  <dcterms:created xsi:type="dcterms:W3CDTF">2017-03-27T20:17:15Z</dcterms:created>
  <dcterms:modified xsi:type="dcterms:W3CDTF">2021-09-14T15:13:26Z</dcterms:modified>
  <cp:category/>
  <cp:contentStatus>DRAFT - DO NOT DISTRIBUTE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0x010100E0D01E45C927824A91128756292F4CAF</vt:lpwstr>
  </property>
</Properties>
</file>